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67" r:id="rId2"/>
    <p:sldId id="370" r:id="rId3"/>
    <p:sldId id="371" r:id="rId4"/>
    <p:sldId id="372" r:id="rId5"/>
    <p:sldId id="373" r:id="rId6"/>
    <p:sldId id="374" r:id="rId7"/>
    <p:sldId id="375" r:id="rId8"/>
    <p:sldId id="303" r:id="rId9"/>
    <p:sldId id="307" r:id="rId10"/>
    <p:sldId id="368" r:id="rId11"/>
    <p:sldId id="369" r:id="rId12"/>
    <p:sldId id="305" r:id="rId13"/>
    <p:sldId id="34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5"/>
    <a:srgbClr val="E1E1E1"/>
    <a:srgbClr val="0956A6"/>
    <a:srgbClr val="01189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96" autoAdjust="0"/>
    <p:restoredTop sz="83964" autoAdjust="0"/>
  </p:normalViewPr>
  <p:slideViewPr>
    <p:cSldViewPr snapToGrid="0" snapToObjects="1">
      <p:cViewPr varScale="1">
        <p:scale>
          <a:sx n="87" d="100"/>
          <a:sy n="87" d="100"/>
        </p:scale>
        <p:origin x="51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9240FA-BA29-49CF-AA8C-18CDE4E72AA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79CC3D-DFB9-44CB-86CA-29A6A664D3E7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b="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CAMBODIA</a:t>
          </a:r>
        </a:p>
      </dgm:t>
    </dgm:pt>
    <dgm:pt modelId="{0DA33DC3-751D-4484-8EC2-4652621BFD00}" type="parTrans" cxnId="{48BEE591-EC22-4F1A-8E5E-4F6B1D519129}">
      <dgm:prSet/>
      <dgm:spPr/>
      <dgm:t>
        <a:bodyPr/>
        <a:lstStyle/>
        <a:p>
          <a:endParaRPr lang="en-US"/>
        </a:p>
      </dgm:t>
    </dgm:pt>
    <dgm:pt modelId="{A8EBE439-E48B-40CF-A0B8-E4BB661B0546}" type="sibTrans" cxnId="{48BEE591-EC22-4F1A-8E5E-4F6B1D519129}">
      <dgm:prSet/>
      <dgm:spPr/>
      <dgm:t>
        <a:bodyPr/>
        <a:lstStyle/>
        <a:p>
          <a:endParaRPr lang="en-US"/>
        </a:p>
      </dgm:t>
    </dgm:pt>
    <dgm:pt modelId="{D633CBAC-3429-4DB9-9431-BDE5A01958D6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it-IT" sz="1600" b="0" i="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Universiti Malaysia Sabah</a:t>
          </a:r>
          <a:endParaRPr lang="en-US" sz="1600" dirty="0"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FB628C31-3783-4CEE-92B9-74BA94AAC5BE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it-IT" sz="1600" b="0" i="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Universiti Teknologi Malaysia</a:t>
          </a:r>
          <a:endParaRPr lang="en-US" sz="1600" dirty="0"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E03372AC-2D42-4858-AA3B-4D455026D367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it-IT" sz="1600" b="0" i="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Taylor’s University Malaysia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C19B1ADC-CC5F-4ABD-9715-1B95A1957304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it-IT" sz="1600" b="0" i="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Universiti Kebangsaan Malaysia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C6C48505-571C-49EA-86DD-EBF066DFC978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MALAYSIA</a:t>
          </a:r>
        </a:p>
      </dgm:t>
    </dgm:pt>
    <dgm:pt modelId="{759C7835-4685-42F1-A4F0-F8F0E3F02832}" type="sibTrans" cxnId="{7DA48CE9-7827-4425-BFCD-E918C0A2B26C}">
      <dgm:prSet/>
      <dgm:spPr/>
      <dgm:t>
        <a:bodyPr/>
        <a:lstStyle/>
        <a:p>
          <a:endParaRPr lang="en-US"/>
        </a:p>
      </dgm:t>
    </dgm:pt>
    <dgm:pt modelId="{79BD3076-F8DA-4831-AE39-304537A9BB02}" type="parTrans" cxnId="{7DA48CE9-7827-4425-BFCD-E918C0A2B26C}">
      <dgm:prSet/>
      <dgm:spPr/>
      <dgm:t>
        <a:bodyPr/>
        <a:lstStyle/>
        <a:p>
          <a:endParaRPr lang="en-US"/>
        </a:p>
      </dgm:t>
    </dgm:pt>
    <dgm:pt modelId="{EC8B1020-6998-463C-B1F5-15157549258B}" type="sibTrans" cxnId="{35E57F9F-D531-42C0-B1DF-7DF0DB6A0880}">
      <dgm:prSet/>
      <dgm:spPr/>
      <dgm:t>
        <a:bodyPr/>
        <a:lstStyle/>
        <a:p>
          <a:endParaRPr lang="en-US"/>
        </a:p>
      </dgm:t>
    </dgm:pt>
    <dgm:pt modelId="{6508A82B-F0B6-406A-8142-82704701AD12}" type="parTrans" cxnId="{35E57F9F-D531-42C0-B1DF-7DF0DB6A0880}">
      <dgm:prSet/>
      <dgm:spPr/>
      <dgm:t>
        <a:bodyPr/>
        <a:lstStyle/>
        <a:p>
          <a:endParaRPr lang="en-US"/>
        </a:p>
      </dgm:t>
    </dgm:pt>
    <dgm:pt modelId="{3C32F906-AA42-48C7-A1BF-5920216B1187}" type="sibTrans" cxnId="{E793BB6F-7EFF-4E0C-8CF6-DD1E6E050AB2}">
      <dgm:prSet/>
      <dgm:spPr/>
      <dgm:t>
        <a:bodyPr/>
        <a:lstStyle/>
        <a:p>
          <a:endParaRPr lang="en-US"/>
        </a:p>
      </dgm:t>
    </dgm:pt>
    <dgm:pt modelId="{2EBA3024-8B42-4C06-92D8-4FE6DF44C513}" type="parTrans" cxnId="{E793BB6F-7EFF-4E0C-8CF6-DD1E6E050AB2}">
      <dgm:prSet/>
      <dgm:spPr/>
      <dgm:t>
        <a:bodyPr/>
        <a:lstStyle/>
        <a:p>
          <a:endParaRPr lang="en-US"/>
        </a:p>
      </dgm:t>
    </dgm:pt>
    <dgm:pt modelId="{4C989F8B-2DE6-4A0D-BE9B-7FBC9ED4B2C5}" type="sibTrans" cxnId="{26607C43-649F-4333-9036-86BDE0279874}">
      <dgm:prSet/>
      <dgm:spPr/>
      <dgm:t>
        <a:bodyPr/>
        <a:lstStyle/>
        <a:p>
          <a:endParaRPr lang="en-US"/>
        </a:p>
      </dgm:t>
    </dgm:pt>
    <dgm:pt modelId="{E5F6C666-0EA1-47EC-BEB1-7961A6B86481}" type="parTrans" cxnId="{26607C43-649F-4333-9036-86BDE0279874}">
      <dgm:prSet/>
      <dgm:spPr/>
      <dgm:t>
        <a:bodyPr/>
        <a:lstStyle/>
        <a:p>
          <a:endParaRPr lang="en-US"/>
        </a:p>
      </dgm:t>
    </dgm:pt>
    <dgm:pt modelId="{6F9FF53B-27FF-4E3E-AD43-7E81917FCB39}" type="sibTrans" cxnId="{AF6034B4-3C4A-4598-977E-C8618097BA18}">
      <dgm:prSet/>
      <dgm:spPr/>
      <dgm:t>
        <a:bodyPr/>
        <a:lstStyle/>
        <a:p>
          <a:endParaRPr lang="en-US"/>
        </a:p>
      </dgm:t>
    </dgm:pt>
    <dgm:pt modelId="{0D82C923-C2A0-42E9-BE5F-54FD10B7B7EB}" type="parTrans" cxnId="{AF6034B4-3C4A-4598-977E-C8618097BA18}">
      <dgm:prSet/>
      <dgm:spPr/>
      <dgm:t>
        <a:bodyPr/>
        <a:lstStyle/>
        <a:p>
          <a:endParaRPr lang="en-US"/>
        </a:p>
      </dgm:t>
    </dgm:pt>
    <dgm:pt modelId="{5B2AA6C7-BD2D-4902-AF20-C13243993880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National University of Laos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A2F12FD4-682C-4167-AB4D-E2FE40388253}">
      <dgm:prSet custT="1"/>
      <dgm:spPr>
        <a:solidFill>
          <a:srgbClr val="0070C0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LAO PDR</a:t>
          </a:r>
        </a:p>
      </dgm:t>
    </dgm:pt>
    <dgm:pt modelId="{F873D1F7-5B0C-4274-9273-EF82CB59C95A}" type="sibTrans" cxnId="{5017E98C-D18F-4408-BE16-A72867C3C375}">
      <dgm:prSet/>
      <dgm:spPr/>
      <dgm:t>
        <a:bodyPr/>
        <a:lstStyle/>
        <a:p>
          <a:endParaRPr lang="en-US"/>
        </a:p>
      </dgm:t>
    </dgm:pt>
    <dgm:pt modelId="{C46E5526-9813-41AC-9FBC-63578E26E6B3}" type="parTrans" cxnId="{5017E98C-D18F-4408-BE16-A72867C3C375}">
      <dgm:prSet/>
      <dgm:spPr/>
      <dgm:t>
        <a:bodyPr/>
        <a:lstStyle/>
        <a:p>
          <a:endParaRPr lang="en-US"/>
        </a:p>
      </dgm:t>
    </dgm:pt>
    <dgm:pt modelId="{13A868B1-D221-467D-B916-16DBF3DC3251}" type="sibTrans" cxnId="{63CEBAB6-4C14-4247-8573-8DA0AB933AA1}">
      <dgm:prSet/>
      <dgm:spPr/>
      <dgm:t>
        <a:bodyPr/>
        <a:lstStyle/>
        <a:p>
          <a:endParaRPr lang="en-US"/>
        </a:p>
      </dgm:t>
    </dgm:pt>
    <dgm:pt modelId="{8D4013C4-CEB6-486F-814F-5A2BEBA27EDF}" type="parTrans" cxnId="{63CEBAB6-4C14-4247-8573-8DA0AB933AA1}">
      <dgm:prSet/>
      <dgm:spPr/>
      <dgm:t>
        <a:bodyPr/>
        <a:lstStyle/>
        <a:p>
          <a:endParaRPr lang="en-US"/>
        </a:p>
      </dgm:t>
    </dgm:pt>
    <dgm:pt modelId="{3A3D6460-767A-4FC1-AFE2-2B5217666453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Bina Nusantara University</a:t>
          </a:r>
          <a:endParaRPr lang="en-US" sz="1600" dirty="0"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4430DCCF-3356-47AF-81AA-5E0DACA8F291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Bogor Agricultural University </a:t>
          </a:r>
          <a:endParaRPr lang="en-US" sz="1600" dirty="0"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E3F05D18-D19B-4DF6-993E-C1ABA345E755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Universitas Diponegoro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1D7FC1E0-8823-49DE-B2BA-152E55C6C0B1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 err="1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Universitas</a:t>
          </a:r>
          <a:r>
            <a:rPr lang="en-GB" sz="1600" b="0" i="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 Indonesia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A49F87BD-DED9-4AA1-8D9D-2338555B61CF}">
      <dgm:prSet custT="1"/>
      <dgm:spPr>
        <a:solidFill>
          <a:srgbClr val="0070C0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INDONESIA</a:t>
          </a:r>
        </a:p>
      </dgm:t>
    </dgm:pt>
    <dgm:pt modelId="{880A22D3-05C8-426F-9441-F98A19A76B9C}" type="sibTrans" cxnId="{B5ECFC3E-5FC2-4ED3-8D49-63E8458254B2}">
      <dgm:prSet/>
      <dgm:spPr/>
      <dgm:t>
        <a:bodyPr/>
        <a:lstStyle/>
        <a:p>
          <a:endParaRPr lang="en-US"/>
        </a:p>
      </dgm:t>
    </dgm:pt>
    <dgm:pt modelId="{689AFD4E-6B47-406A-B4B7-4FFE6532D325}" type="parTrans" cxnId="{B5ECFC3E-5FC2-4ED3-8D49-63E8458254B2}">
      <dgm:prSet/>
      <dgm:spPr/>
      <dgm:t>
        <a:bodyPr/>
        <a:lstStyle/>
        <a:p>
          <a:endParaRPr lang="en-US"/>
        </a:p>
      </dgm:t>
    </dgm:pt>
    <dgm:pt modelId="{2C7EF54F-EFA4-4004-AE46-AB19F26D82BC}" type="sibTrans" cxnId="{38214721-BF55-465E-A769-B4ED937B2C2F}">
      <dgm:prSet/>
      <dgm:spPr/>
      <dgm:t>
        <a:bodyPr/>
        <a:lstStyle/>
        <a:p>
          <a:endParaRPr lang="en-US"/>
        </a:p>
      </dgm:t>
    </dgm:pt>
    <dgm:pt modelId="{0F093655-93DC-41A8-91DF-7FA10808D14E}" type="parTrans" cxnId="{38214721-BF55-465E-A769-B4ED937B2C2F}">
      <dgm:prSet/>
      <dgm:spPr/>
      <dgm:t>
        <a:bodyPr/>
        <a:lstStyle/>
        <a:p>
          <a:endParaRPr lang="en-US"/>
        </a:p>
      </dgm:t>
    </dgm:pt>
    <dgm:pt modelId="{78AEDE24-AFCF-4242-88BD-3EC089160D6C}" type="sibTrans" cxnId="{A54FACEE-D30A-4623-8726-54BE1E51F9C7}">
      <dgm:prSet/>
      <dgm:spPr/>
      <dgm:t>
        <a:bodyPr/>
        <a:lstStyle/>
        <a:p>
          <a:endParaRPr lang="en-US"/>
        </a:p>
      </dgm:t>
    </dgm:pt>
    <dgm:pt modelId="{47395FAF-024E-40B1-A2D5-D05D20D502D3}" type="parTrans" cxnId="{A54FACEE-D30A-4623-8726-54BE1E51F9C7}">
      <dgm:prSet/>
      <dgm:spPr/>
      <dgm:t>
        <a:bodyPr/>
        <a:lstStyle/>
        <a:p>
          <a:endParaRPr lang="en-US"/>
        </a:p>
      </dgm:t>
    </dgm:pt>
    <dgm:pt modelId="{8519794F-8B98-4040-B951-D49D26CAFD47}" type="sibTrans" cxnId="{3AC27514-C623-41C5-AB9D-E1D24608D935}">
      <dgm:prSet/>
      <dgm:spPr/>
      <dgm:t>
        <a:bodyPr/>
        <a:lstStyle/>
        <a:p>
          <a:endParaRPr lang="en-US"/>
        </a:p>
      </dgm:t>
    </dgm:pt>
    <dgm:pt modelId="{436A87DA-A87E-4164-9E6A-6738BAC735A2}" type="parTrans" cxnId="{3AC27514-C623-41C5-AB9D-E1D24608D935}">
      <dgm:prSet/>
      <dgm:spPr/>
      <dgm:t>
        <a:bodyPr/>
        <a:lstStyle/>
        <a:p>
          <a:endParaRPr lang="en-US"/>
        </a:p>
      </dgm:t>
    </dgm:pt>
    <dgm:pt modelId="{117E03D8-8905-4AFE-89F9-02238D26E9A1}" type="sibTrans" cxnId="{1ECCED8F-700D-4307-93C0-B68C038DCE90}">
      <dgm:prSet/>
      <dgm:spPr/>
      <dgm:t>
        <a:bodyPr/>
        <a:lstStyle/>
        <a:p>
          <a:endParaRPr lang="en-US"/>
        </a:p>
      </dgm:t>
    </dgm:pt>
    <dgm:pt modelId="{537315B8-9935-493F-8E68-BBA1F63EA1C2}" type="parTrans" cxnId="{1ECCED8F-700D-4307-93C0-B68C038DCE90}">
      <dgm:prSet/>
      <dgm:spPr/>
      <dgm:t>
        <a:bodyPr/>
        <a:lstStyle/>
        <a:p>
          <a:endParaRPr lang="en-US"/>
        </a:p>
      </dgm:t>
    </dgm:pt>
    <dgm:pt modelId="{8AA9E250-41D6-4B17-9587-A52469F985E8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National University of Management Cambodia</a:t>
          </a:r>
          <a:endParaRPr lang="en-US" sz="1600" dirty="0"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DDE35B35-F919-41DE-93EF-D6B4C7DBB488}" type="sibTrans" cxnId="{32D8272A-066B-45D9-A668-8DC85A0A66F5}">
      <dgm:prSet/>
      <dgm:spPr/>
      <dgm:t>
        <a:bodyPr/>
        <a:lstStyle/>
        <a:p>
          <a:endParaRPr lang="en-US"/>
        </a:p>
      </dgm:t>
    </dgm:pt>
    <dgm:pt modelId="{50F0E920-F01E-452B-9375-91F91B1D2705}" type="parTrans" cxnId="{32D8272A-066B-45D9-A668-8DC85A0A66F5}">
      <dgm:prSet/>
      <dgm:spPr/>
      <dgm:t>
        <a:bodyPr/>
        <a:lstStyle/>
        <a:p>
          <a:endParaRPr lang="en-US"/>
        </a:p>
      </dgm:t>
    </dgm:pt>
    <dgm:pt modelId="{8FED72AD-C06D-49FD-B28F-2F425F057E53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Phnom Penh International University</a:t>
          </a:r>
          <a:endParaRPr lang="en-US" sz="1600" dirty="0"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623C02E9-F5DC-4A8A-91CA-70061AD79E74}" type="sibTrans" cxnId="{A6D8541C-B488-476C-8291-F7B38B7D67F8}">
      <dgm:prSet/>
      <dgm:spPr/>
      <dgm:t>
        <a:bodyPr/>
        <a:lstStyle/>
        <a:p>
          <a:endParaRPr lang="en-US"/>
        </a:p>
      </dgm:t>
    </dgm:pt>
    <dgm:pt modelId="{CCDBA9D7-CE4D-4F58-8F3E-F2BA32EE37EC}" type="parTrans" cxnId="{A6D8541C-B488-476C-8291-F7B38B7D67F8}">
      <dgm:prSet/>
      <dgm:spPr/>
      <dgm:t>
        <a:bodyPr/>
        <a:lstStyle/>
        <a:p>
          <a:endParaRPr lang="en-US"/>
        </a:p>
      </dgm:t>
    </dgm:pt>
    <dgm:pt modelId="{E3897509-E4A6-470C-9751-CE7E4156468A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University of </a:t>
          </a:r>
          <a:r>
            <a:rPr lang="en-GB" sz="1600" b="0" i="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Cambodia</a:t>
          </a:r>
          <a:endParaRPr lang="en-US" sz="1600" dirty="0"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E42F30BB-DA1B-4CF1-ABB5-B5DFE3D2C10C}" type="sibTrans" cxnId="{410698D6-1153-41E8-B745-020CD9B34C4A}">
      <dgm:prSet/>
      <dgm:spPr/>
      <dgm:t>
        <a:bodyPr/>
        <a:lstStyle/>
        <a:p>
          <a:endParaRPr lang="en-US"/>
        </a:p>
      </dgm:t>
    </dgm:pt>
    <dgm:pt modelId="{FE639F93-B282-44D5-95D7-692BFB3227DC}" type="parTrans" cxnId="{410698D6-1153-41E8-B745-020CD9B34C4A}">
      <dgm:prSet/>
      <dgm:spPr/>
      <dgm:t>
        <a:bodyPr/>
        <a:lstStyle/>
        <a:p>
          <a:endParaRPr lang="en-US"/>
        </a:p>
      </dgm:t>
    </dgm:pt>
    <dgm:pt modelId="{AD58A76C-126B-4CA2-971E-1870221213E5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Royal University of Phnom Penh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77724385-F481-413D-8A84-DF73B38843CD}" type="sibTrans" cxnId="{B61BEC33-C937-494C-A6EC-EBD6D0EC4673}">
      <dgm:prSet/>
      <dgm:spPr/>
      <dgm:t>
        <a:bodyPr/>
        <a:lstStyle/>
        <a:p>
          <a:endParaRPr lang="en-US"/>
        </a:p>
      </dgm:t>
    </dgm:pt>
    <dgm:pt modelId="{0661CFAF-D551-4C1A-8F37-76341B358372}" type="parTrans" cxnId="{B61BEC33-C937-494C-A6EC-EBD6D0EC4673}">
      <dgm:prSet/>
      <dgm:spPr/>
      <dgm:t>
        <a:bodyPr/>
        <a:lstStyle/>
        <a:p>
          <a:endParaRPr lang="en-US"/>
        </a:p>
      </dgm:t>
    </dgm:pt>
    <dgm:pt modelId="{DF4B2728-6339-4844-9FC6-AD9AEC4B06F9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Souphanouvong</a:t>
          </a:r>
          <a:r>
            <a:rPr lang="en-GB" sz="16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University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528AE563-D598-4452-AF57-09DDB98B22E8}" type="parTrans" cxnId="{15757EF6-8A0C-496F-9C5B-EEF269799C68}">
      <dgm:prSet/>
      <dgm:spPr/>
      <dgm:t>
        <a:bodyPr/>
        <a:lstStyle/>
        <a:p>
          <a:endParaRPr lang="en-US"/>
        </a:p>
      </dgm:t>
    </dgm:pt>
    <dgm:pt modelId="{0CFED22A-D95D-408F-A1FC-C577926A2CE8}" type="sibTrans" cxnId="{15757EF6-8A0C-496F-9C5B-EEF269799C68}">
      <dgm:prSet/>
      <dgm:spPr/>
      <dgm:t>
        <a:bodyPr/>
        <a:lstStyle/>
        <a:p>
          <a:endParaRPr lang="en-US"/>
        </a:p>
      </dgm:t>
    </dgm:pt>
    <dgm:pt modelId="{16B56C67-F849-4FC3-8B80-77EB9EAAF893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Champasak</a:t>
          </a:r>
          <a:r>
            <a:rPr lang="en-GB" sz="16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University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1C5D3934-F325-43AE-B7F9-6D2E49D32FBF}" type="parTrans" cxnId="{C81778CA-40F0-4FDB-987C-7245EE9E444C}">
      <dgm:prSet/>
      <dgm:spPr/>
      <dgm:t>
        <a:bodyPr/>
        <a:lstStyle/>
        <a:p>
          <a:endParaRPr lang="en-US"/>
        </a:p>
      </dgm:t>
    </dgm:pt>
    <dgm:pt modelId="{36D92723-5BE3-4B11-82B9-A32CEB7CD0B3}" type="sibTrans" cxnId="{C81778CA-40F0-4FDB-987C-7245EE9E444C}">
      <dgm:prSet/>
      <dgm:spPr/>
      <dgm:t>
        <a:bodyPr/>
        <a:lstStyle/>
        <a:p>
          <a:endParaRPr lang="en-US"/>
        </a:p>
      </dgm:t>
    </dgm:pt>
    <dgm:pt modelId="{9D2DD29B-1742-4BDF-9C12-85DA9A3123CE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Savannakhet</a:t>
          </a:r>
          <a:r>
            <a:rPr lang="en-GB" sz="16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0" dirty="0">
              <a:latin typeface="Arial" panose="020B0604020202020204" pitchFamily="34" charset="0"/>
              <a:cs typeface="Arial" panose="020B0604020202020204" pitchFamily="34" charset="0"/>
            </a:rPr>
            <a:t>University</a:t>
          </a:r>
          <a:endParaRPr lang="en-US" sz="1600" dirty="0">
            <a:solidFill>
              <a:srgbClr val="C00000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B7C8C967-7631-4EEA-8CA2-013B940BC886}" type="parTrans" cxnId="{81345AAD-2524-4170-94BC-4570F37BAD88}">
      <dgm:prSet/>
      <dgm:spPr/>
      <dgm:t>
        <a:bodyPr/>
        <a:lstStyle/>
        <a:p>
          <a:endParaRPr lang="en-US"/>
        </a:p>
      </dgm:t>
    </dgm:pt>
    <dgm:pt modelId="{DCAF51D2-51EF-4C7B-B694-867AE8E0B7A8}" type="sibTrans" cxnId="{81345AAD-2524-4170-94BC-4570F37BAD88}">
      <dgm:prSet/>
      <dgm:spPr/>
      <dgm:t>
        <a:bodyPr/>
        <a:lstStyle/>
        <a:p>
          <a:endParaRPr lang="en-US"/>
        </a:p>
      </dgm:t>
    </dgm:pt>
    <dgm:pt modelId="{A665FB08-B372-4534-898C-C0BD93A54220}" type="pres">
      <dgm:prSet presAssocID="{619240FA-BA29-49CF-AA8C-18CDE4E72A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F691006-03DF-43A3-8D5B-293E7DD68185}" type="pres">
      <dgm:prSet presAssocID="{9879CC3D-DFB9-44CB-86CA-29A6A664D3E7}" presName="composite" presStyleCnt="0"/>
      <dgm:spPr/>
    </dgm:pt>
    <dgm:pt modelId="{BDA16E5A-46FC-4F2A-82F9-8D4C157BA8AD}" type="pres">
      <dgm:prSet presAssocID="{9879CC3D-DFB9-44CB-86CA-29A6A664D3E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85200A-B372-4DEE-A400-E78C5338E7AD}" type="pres">
      <dgm:prSet presAssocID="{9879CC3D-DFB9-44CB-86CA-29A6A664D3E7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A62CA5-B8A0-4400-A5C1-A30331A09865}" type="pres">
      <dgm:prSet presAssocID="{A8EBE439-E48B-40CF-A0B8-E4BB661B0546}" presName="space" presStyleCnt="0"/>
      <dgm:spPr/>
    </dgm:pt>
    <dgm:pt modelId="{E5BF62E8-F185-42C3-B94A-F78E3D9E0254}" type="pres">
      <dgm:prSet presAssocID="{A49F87BD-DED9-4AA1-8D9D-2338555B61CF}" presName="composite" presStyleCnt="0"/>
      <dgm:spPr/>
    </dgm:pt>
    <dgm:pt modelId="{9128E3FF-F3B5-4427-82EC-BF3DD16EEB10}" type="pres">
      <dgm:prSet presAssocID="{A49F87BD-DED9-4AA1-8D9D-2338555B61C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7C7FB7-0E79-4E02-941C-D564A60BA7FF}" type="pres">
      <dgm:prSet presAssocID="{A49F87BD-DED9-4AA1-8D9D-2338555B61CF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A58871-E2BE-4240-9F4D-FAAA0059665F}" type="pres">
      <dgm:prSet presAssocID="{880A22D3-05C8-426F-9441-F98A19A76B9C}" presName="space" presStyleCnt="0"/>
      <dgm:spPr/>
    </dgm:pt>
    <dgm:pt modelId="{A62149E3-0F6D-4A43-962A-994391B03D44}" type="pres">
      <dgm:prSet presAssocID="{A2F12FD4-682C-4167-AB4D-E2FE40388253}" presName="composite" presStyleCnt="0"/>
      <dgm:spPr/>
    </dgm:pt>
    <dgm:pt modelId="{4D2F4731-A799-4726-9FBF-98792D12B023}" type="pres">
      <dgm:prSet presAssocID="{A2F12FD4-682C-4167-AB4D-E2FE4038825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191718-E5A3-455D-9CB1-B4E241481541}" type="pres">
      <dgm:prSet presAssocID="{A2F12FD4-682C-4167-AB4D-E2FE40388253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DAD011-7422-40FE-AD32-78E9A89F6AE5}" type="pres">
      <dgm:prSet presAssocID="{F873D1F7-5B0C-4274-9273-EF82CB59C95A}" presName="space" presStyleCnt="0"/>
      <dgm:spPr/>
    </dgm:pt>
    <dgm:pt modelId="{A74A0689-8F35-4B1B-974A-9DC961A1D300}" type="pres">
      <dgm:prSet presAssocID="{C6C48505-571C-49EA-86DD-EBF066DFC978}" presName="composite" presStyleCnt="0"/>
      <dgm:spPr/>
    </dgm:pt>
    <dgm:pt modelId="{12E05D09-22DE-4DD9-B215-65845204E070}" type="pres">
      <dgm:prSet presAssocID="{C6C48505-571C-49EA-86DD-EBF066DFC97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DDE632-6456-4B8B-9FC1-3888DA7A8C1A}" type="pres">
      <dgm:prSet presAssocID="{C6C48505-571C-49EA-86DD-EBF066DFC97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6D8541C-B488-476C-8291-F7B38B7D67F8}" srcId="{9879CC3D-DFB9-44CB-86CA-29A6A664D3E7}" destId="{8FED72AD-C06D-49FD-B28F-2F425F057E53}" srcOrd="2" destOrd="0" parTransId="{CCDBA9D7-CE4D-4F58-8F3E-F2BA32EE37EC}" sibTransId="{623C02E9-F5DC-4A8A-91CA-70061AD79E74}"/>
    <dgm:cxn modelId="{AF6034B4-3C4A-4598-977E-C8618097BA18}" srcId="{C6C48505-571C-49EA-86DD-EBF066DFC978}" destId="{C19B1ADC-CC5F-4ABD-9715-1B95A1957304}" srcOrd="0" destOrd="0" parTransId="{0D82C923-C2A0-42E9-BE5F-54FD10B7B7EB}" sibTransId="{6F9FF53B-27FF-4E3E-AD43-7E81917FCB39}"/>
    <dgm:cxn modelId="{B53EB77F-4A7C-5C49-A2D2-7ED439738FC0}" type="presOf" srcId="{AD58A76C-126B-4CA2-971E-1870221213E5}" destId="{0D85200A-B372-4DEE-A400-E78C5338E7AD}" srcOrd="0" destOrd="0" presId="urn:microsoft.com/office/officeart/2005/8/layout/hList1"/>
    <dgm:cxn modelId="{7DA48CE9-7827-4425-BFCD-E918C0A2B26C}" srcId="{619240FA-BA29-49CF-AA8C-18CDE4E72AAF}" destId="{C6C48505-571C-49EA-86DD-EBF066DFC978}" srcOrd="3" destOrd="0" parTransId="{79BD3076-F8DA-4831-AE39-304537A9BB02}" sibTransId="{759C7835-4685-42F1-A4F0-F8F0E3F02832}"/>
    <dgm:cxn modelId="{35E57F9F-D531-42C0-B1DF-7DF0DB6A0880}" srcId="{C6C48505-571C-49EA-86DD-EBF066DFC978}" destId="{D633CBAC-3429-4DB9-9431-BDE5A01958D6}" srcOrd="3" destOrd="0" parTransId="{6508A82B-F0B6-406A-8142-82704701AD12}" sibTransId="{EC8B1020-6998-463C-B1F5-15157549258B}"/>
    <dgm:cxn modelId="{C7D85C7A-43F6-174F-8D5C-866F7A8D01F3}" type="presOf" srcId="{3A3D6460-767A-4FC1-AFE2-2B5217666453}" destId="{2B7C7FB7-0E79-4E02-941C-D564A60BA7FF}" srcOrd="0" destOrd="3" presId="urn:microsoft.com/office/officeart/2005/8/layout/hList1"/>
    <dgm:cxn modelId="{26607C43-649F-4333-9036-86BDE0279874}" srcId="{C6C48505-571C-49EA-86DD-EBF066DFC978}" destId="{E03372AC-2D42-4858-AA3B-4D455026D367}" srcOrd="1" destOrd="0" parTransId="{E5F6C666-0EA1-47EC-BEB1-7961A6B86481}" sibTransId="{4C989F8B-2DE6-4A0D-BE9B-7FBC9ED4B2C5}"/>
    <dgm:cxn modelId="{32D8272A-066B-45D9-A668-8DC85A0A66F5}" srcId="{9879CC3D-DFB9-44CB-86CA-29A6A664D3E7}" destId="{8AA9E250-41D6-4B17-9587-A52469F985E8}" srcOrd="3" destOrd="0" parTransId="{50F0E920-F01E-452B-9375-91F91B1D2705}" sibTransId="{DDE35B35-F919-41DE-93EF-D6B4C7DBB488}"/>
    <dgm:cxn modelId="{D9A4443A-D399-5049-8286-C3101B9FA5A3}" type="presOf" srcId="{4430DCCF-3356-47AF-81AA-5E0DACA8F291}" destId="{2B7C7FB7-0E79-4E02-941C-D564A60BA7FF}" srcOrd="0" destOrd="2" presId="urn:microsoft.com/office/officeart/2005/8/layout/hList1"/>
    <dgm:cxn modelId="{0BCC0529-3305-C94E-9509-62F40CBA7130}" type="presOf" srcId="{619240FA-BA29-49CF-AA8C-18CDE4E72AAF}" destId="{A665FB08-B372-4534-898C-C0BD93A54220}" srcOrd="0" destOrd="0" presId="urn:microsoft.com/office/officeart/2005/8/layout/hList1"/>
    <dgm:cxn modelId="{3E20C46B-6801-A44E-AF5B-60A23999B44E}" type="presOf" srcId="{9879CC3D-DFB9-44CB-86CA-29A6A664D3E7}" destId="{BDA16E5A-46FC-4F2A-82F9-8D4C157BA8AD}" srcOrd="0" destOrd="0" presId="urn:microsoft.com/office/officeart/2005/8/layout/hList1"/>
    <dgm:cxn modelId="{505E1DA8-755A-0244-A5FB-D41F4B05F3BF}" type="presOf" srcId="{C19B1ADC-CC5F-4ABD-9715-1B95A1957304}" destId="{D8DDE632-6456-4B8B-9FC1-3888DA7A8C1A}" srcOrd="0" destOrd="0" presId="urn:microsoft.com/office/officeart/2005/8/layout/hList1"/>
    <dgm:cxn modelId="{B5ECFC3E-5FC2-4ED3-8D49-63E8458254B2}" srcId="{619240FA-BA29-49CF-AA8C-18CDE4E72AAF}" destId="{A49F87BD-DED9-4AA1-8D9D-2338555B61CF}" srcOrd="1" destOrd="0" parTransId="{689AFD4E-6B47-406A-B4B7-4FFE6532D325}" sibTransId="{880A22D3-05C8-426F-9441-F98A19A76B9C}"/>
    <dgm:cxn modelId="{5017E98C-D18F-4408-BE16-A72867C3C375}" srcId="{619240FA-BA29-49CF-AA8C-18CDE4E72AAF}" destId="{A2F12FD4-682C-4167-AB4D-E2FE40388253}" srcOrd="2" destOrd="0" parTransId="{C46E5526-9813-41AC-9FBC-63578E26E6B3}" sibTransId="{F873D1F7-5B0C-4274-9273-EF82CB59C95A}"/>
    <dgm:cxn modelId="{F3B78574-BCE2-9A46-B39E-BFBB0C11A06A}" type="presOf" srcId="{5B2AA6C7-BD2D-4902-AF20-C13243993880}" destId="{27191718-E5A3-455D-9CB1-B4E241481541}" srcOrd="0" destOrd="0" presId="urn:microsoft.com/office/officeart/2005/8/layout/hList1"/>
    <dgm:cxn modelId="{410698D6-1153-41E8-B745-020CD9B34C4A}" srcId="{9879CC3D-DFB9-44CB-86CA-29A6A664D3E7}" destId="{E3897509-E4A6-470C-9751-CE7E4156468A}" srcOrd="1" destOrd="0" parTransId="{FE639F93-B282-44D5-95D7-692BFB3227DC}" sibTransId="{E42F30BB-DA1B-4CF1-ABB5-B5DFE3D2C10C}"/>
    <dgm:cxn modelId="{534EE90F-415A-3645-AAD4-22C029DE685F}" type="presOf" srcId="{8FED72AD-C06D-49FD-B28F-2F425F057E53}" destId="{0D85200A-B372-4DEE-A400-E78C5338E7AD}" srcOrd="0" destOrd="2" presId="urn:microsoft.com/office/officeart/2005/8/layout/hList1"/>
    <dgm:cxn modelId="{B61BEC33-C937-494C-A6EC-EBD6D0EC4673}" srcId="{9879CC3D-DFB9-44CB-86CA-29A6A664D3E7}" destId="{AD58A76C-126B-4CA2-971E-1870221213E5}" srcOrd="0" destOrd="0" parTransId="{0661CFAF-D551-4C1A-8F37-76341B358372}" sibTransId="{77724385-F481-413D-8A84-DF73B38843CD}"/>
    <dgm:cxn modelId="{D3DBCA6D-8FFB-41A9-9D4B-A19DF74D6885}" type="presOf" srcId="{16B56C67-F849-4FC3-8B80-77EB9EAAF893}" destId="{27191718-E5A3-455D-9CB1-B4E241481541}" srcOrd="0" destOrd="2" presId="urn:microsoft.com/office/officeart/2005/8/layout/hList1"/>
    <dgm:cxn modelId="{14DF0532-3FEA-8E45-ACAA-71CB58E19A72}" type="presOf" srcId="{E03372AC-2D42-4858-AA3B-4D455026D367}" destId="{D8DDE632-6456-4B8B-9FC1-3888DA7A8C1A}" srcOrd="0" destOrd="1" presId="urn:microsoft.com/office/officeart/2005/8/layout/hList1"/>
    <dgm:cxn modelId="{81345AAD-2524-4170-94BC-4570F37BAD88}" srcId="{A2F12FD4-682C-4167-AB4D-E2FE40388253}" destId="{9D2DD29B-1742-4BDF-9C12-85DA9A3123CE}" srcOrd="3" destOrd="0" parTransId="{B7C8C967-7631-4EEA-8CA2-013B940BC886}" sibTransId="{DCAF51D2-51EF-4C7B-B694-867AE8E0B7A8}"/>
    <dgm:cxn modelId="{8DB62D63-C342-C845-87B1-41282DF0E987}" type="presOf" srcId="{FB628C31-3783-4CEE-92B9-74BA94AAC5BE}" destId="{D8DDE632-6456-4B8B-9FC1-3888DA7A8C1A}" srcOrd="0" destOrd="2" presId="urn:microsoft.com/office/officeart/2005/8/layout/hList1"/>
    <dgm:cxn modelId="{A0177EFD-DE45-EB45-AE29-0222EE59B7B6}" type="presOf" srcId="{E3897509-E4A6-470C-9751-CE7E4156468A}" destId="{0D85200A-B372-4DEE-A400-E78C5338E7AD}" srcOrd="0" destOrd="1" presId="urn:microsoft.com/office/officeart/2005/8/layout/hList1"/>
    <dgm:cxn modelId="{25FA314D-C079-E743-AE09-826C98372D9B}" type="presOf" srcId="{A49F87BD-DED9-4AA1-8D9D-2338555B61CF}" destId="{9128E3FF-F3B5-4427-82EC-BF3DD16EEB10}" srcOrd="0" destOrd="0" presId="urn:microsoft.com/office/officeart/2005/8/layout/hList1"/>
    <dgm:cxn modelId="{48BEE591-EC22-4F1A-8E5E-4F6B1D519129}" srcId="{619240FA-BA29-49CF-AA8C-18CDE4E72AAF}" destId="{9879CC3D-DFB9-44CB-86CA-29A6A664D3E7}" srcOrd="0" destOrd="0" parTransId="{0DA33DC3-751D-4484-8EC2-4652621BFD00}" sibTransId="{A8EBE439-E48B-40CF-A0B8-E4BB661B0546}"/>
    <dgm:cxn modelId="{38214721-BF55-465E-A769-B4ED937B2C2F}" srcId="{A49F87BD-DED9-4AA1-8D9D-2338555B61CF}" destId="{3A3D6460-767A-4FC1-AFE2-2B5217666453}" srcOrd="3" destOrd="0" parTransId="{0F093655-93DC-41A8-91DF-7FA10808D14E}" sibTransId="{2C7EF54F-EFA4-4004-AE46-AB19F26D82BC}"/>
    <dgm:cxn modelId="{28578C69-0DF9-4245-94F8-861AEF41CCB9}" type="presOf" srcId="{DF4B2728-6339-4844-9FC6-AD9AEC4B06F9}" destId="{27191718-E5A3-455D-9CB1-B4E241481541}" srcOrd="0" destOrd="1" presId="urn:microsoft.com/office/officeart/2005/8/layout/hList1"/>
    <dgm:cxn modelId="{8F0BD29A-7465-EA40-B656-1A39878F85B1}" type="presOf" srcId="{C6C48505-571C-49EA-86DD-EBF066DFC978}" destId="{12E05D09-22DE-4DD9-B215-65845204E070}" srcOrd="0" destOrd="0" presId="urn:microsoft.com/office/officeart/2005/8/layout/hList1"/>
    <dgm:cxn modelId="{A54FACEE-D30A-4623-8726-54BE1E51F9C7}" srcId="{A49F87BD-DED9-4AA1-8D9D-2338555B61CF}" destId="{4430DCCF-3356-47AF-81AA-5E0DACA8F291}" srcOrd="2" destOrd="0" parTransId="{47395FAF-024E-40B1-A2D5-D05D20D502D3}" sibTransId="{78AEDE24-AFCF-4242-88BD-3EC089160D6C}"/>
    <dgm:cxn modelId="{1ECCED8F-700D-4307-93C0-B68C038DCE90}" srcId="{A49F87BD-DED9-4AA1-8D9D-2338555B61CF}" destId="{1D7FC1E0-8823-49DE-B2BA-152E55C6C0B1}" srcOrd="0" destOrd="0" parTransId="{537315B8-9935-493F-8E68-BBA1F63EA1C2}" sibTransId="{117E03D8-8905-4AFE-89F9-02238D26E9A1}"/>
    <dgm:cxn modelId="{11ECDCB7-BA66-1140-BB6F-35B646896FBD}" type="presOf" srcId="{E3F05D18-D19B-4DF6-993E-C1ABA345E755}" destId="{2B7C7FB7-0E79-4E02-941C-D564A60BA7FF}" srcOrd="0" destOrd="1" presId="urn:microsoft.com/office/officeart/2005/8/layout/hList1"/>
    <dgm:cxn modelId="{3AC27514-C623-41C5-AB9D-E1D24608D935}" srcId="{A49F87BD-DED9-4AA1-8D9D-2338555B61CF}" destId="{E3F05D18-D19B-4DF6-993E-C1ABA345E755}" srcOrd="1" destOrd="0" parTransId="{436A87DA-A87E-4164-9E6A-6738BAC735A2}" sibTransId="{8519794F-8B98-4040-B951-D49D26CAFD47}"/>
    <dgm:cxn modelId="{E793BB6F-7EFF-4E0C-8CF6-DD1E6E050AB2}" srcId="{C6C48505-571C-49EA-86DD-EBF066DFC978}" destId="{FB628C31-3783-4CEE-92B9-74BA94AAC5BE}" srcOrd="2" destOrd="0" parTransId="{2EBA3024-8B42-4C06-92D8-4FE6DF44C513}" sibTransId="{3C32F906-AA42-48C7-A1BF-5920216B1187}"/>
    <dgm:cxn modelId="{96B8ACA1-07FF-3645-9368-F0B83DCEF967}" type="presOf" srcId="{D633CBAC-3429-4DB9-9431-BDE5A01958D6}" destId="{D8DDE632-6456-4B8B-9FC1-3888DA7A8C1A}" srcOrd="0" destOrd="3" presId="urn:microsoft.com/office/officeart/2005/8/layout/hList1"/>
    <dgm:cxn modelId="{63CEBAB6-4C14-4247-8573-8DA0AB933AA1}" srcId="{A2F12FD4-682C-4167-AB4D-E2FE40388253}" destId="{5B2AA6C7-BD2D-4902-AF20-C13243993880}" srcOrd="0" destOrd="0" parTransId="{8D4013C4-CEB6-486F-814F-5A2BEBA27EDF}" sibTransId="{13A868B1-D221-467D-B916-16DBF3DC3251}"/>
    <dgm:cxn modelId="{32620C6D-5C02-46A7-B089-3D642919AD0A}" type="presOf" srcId="{9D2DD29B-1742-4BDF-9C12-85DA9A3123CE}" destId="{27191718-E5A3-455D-9CB1-B4E241481541}" srcOrd="0" destOrd="3" presId="urn:microsoft.com/office/officeart/2005/8/layout/hList1"/>
    <dgm:cxn modelId="{D5E55A76-7EE7-E545-B55B-BF4B0C11BAD7}" type="presOf" srcId="{8AA9E250-41D6-4B17-9587-A52469F985E8}" destId="{0D85200A-B372-4DEE-A400-E78C5338E7AD}" srcOrd="0" destOrd="3" presId="urn:microsoft.com/office/officeart/2005/8/layout/hList1"/>
    <dgm:cxn modelId="{1F35D822-DB9B-5746-8D65-DE65C771269B}" type="presOf" srcId="{1D7FC1E0-8823-49DE-B2BA-152E55C6C0B1}" destId="{2B7C7FB7-0E79-4E02-941C-D564A60BA7FF}" srcOrd="0" destOrd="0" presId="urn:microsoft.com/office/officeart/2005/8/layout/hList1"/>
    <dgm:cxn modelId="{C81778CA-40F0-4FDB-987C-7245EE9E444C}" srcId="{A2F12FD4-682C-4167-AB4D-E2FE40388253}" destId="{16B56C67-F849-4FC3-8B80-77EB9EAAF893}" srcOrd="2" destOrd="0" parTransId="{1C5D3934-F325-43AE-B7F9-6D2E49D32FBF}" sibTransId="{36D92723-5BE3-4B11-82B9-A32CEB7CD0B3}"/>
    <dgm:cxn modelId="{15757EF6-8A0C-496F-9C5B-EEF269799C68}" srcId="{A2F12FD4-682C-4167-AB4D-E2FE40388253}" destId="{DF4B2728-6339-4844-9FC6-AD9AEC4B06F9}" srcOrd="1" destOrd="0" parTransId="{528AE563-D598-4452-AF57-09DDB98B22E8}" sibTransId="{0CFED22A-D95D-408F-A1FC-C577926A2CE8}"/>
    <dgm:cxn modelId="{DF77ADD1-3CCD-5141-9D30-678769BEFB0D}" type="presOf" srcId="{A2F12FD4-682C-4167-AB4D-E2FE40388253}" destId="{4D2F4731-A799-4726-9FBF-98792D12B023}" srcOrd="0" destOrd="0" presId="urn:microsoft.com/office/officeart/2005/8/layout/hList1"/>
    <dgm:cxn modelId="{FCB7815C-4154-6B43-B4A3-D4A8459A7F1A}" type="presParOf" srcId="{A665FB08-B372-4534-898C-C0BD93A54220}" destId="{BF691006-03DF-43A3-8D5B-293E7DD68185}" srcOrd="0" destOrd="0" presId="urn:microsoft.com/office/officeart/2005/8/layout/hList1"/>
    <dgm:cxn modelId="{0C927CC7-6A71-314A-BA30-42A275300E4B}" type="presParOf" srcId="{BF691006-03DF-43A3-8D5B-293E7DD68185}" destId="{BDA16E5A-46FC-4F2A-82F9-8D4C157BA8AD}" srcOrd="0" destOrd="0" presId="urn:microsoft.com/office/officeart/2005/8/layout/hList1"/>
    <dgm:cxn modelId="{9765027C-271C-3744-A7F0-B34F36E72F31}" type="presParOf" srcId="{BF691006-03DF-43A3-8D5B-293E7DD68185}" destId="{0D85200A-B372-4DEE-A400-E78C5338E7AD}" srcOrd="1" destOrd="0" presId="urn:microsoft.com/office/officeart/2005/8/layout/hList1"/>
    <dgm:cxn modelId="{E9F3904D-3BB1-E14B-BB69-18D429EF6139}" type="presParOf" srcId="{A665FB08-B372-4534-898C-C0BD93A54220}" destId="{95A62CA5-B8A0-4400-A5C1-A30331A09865}" srcOrd="1" destOrd="0" presId="urn:microsoft.com/office/officeart/2005/8/layout/hList1"/>
    <dgm:cxn modelId="{DEC65193-99A2-7E4E-9029-433EBA5ADE0C}" type="presParOf" srcId="{A665FB08-B372-4534-898C-C0BD93A54220}" destId="{E5BF62E8-F185-42C3-B94A-F78E3D9E0254}" srcOrd="2" destOrd="0" presId="urn:microsoft.com/office/officeart/2005/8/layout/hList1"/>
    <dgm:cxn modelId="{A710962A-1FBE-A948-9320-2465318AE601}" type="presParOf" srcId="{E5BF62E8-F185-42C3-B94A-F78E3D9E0254}" destId="{9128E3FF-F3B5-4427-82EC-BF3DD16EEB10}" srcOrd="0" destOrd="0" presId="urn:microsoft.com/office/officeart/2005/8/layout/hList1"/>
    <dgm:cxn modelId="{A1567988-A1C1-AB41-8A33-805572E16B59}" type="presParOf" srcId="{E5BF62E8-F185-42C3-B94A-F78E3D9E0254}" destId="{2B7C7FB7-0E79-4E02-941C-D564A60BA7FF}" srcOrd="1" destOrd="0" presId="urn:microsoft.com/office/officeart/2005/8/layout/hList1"/>
    <dgm:cxn modelId="{7ABC6269-429C-0745-B93D-E7CEDEFC38D4}" type="presParOf" srcId="{A665FB08-B372-4534-898C-C0BD93A54220}" destId="{B4A58871-E2BE-4240-9F4D-FAAA0059665F}" srcOrd="3" destOrd="0" presId="urn:microsoft.com/office/officeart/2005/8/layout/hList1"/>
    <dgm:cxn modelId="{62C92B2B-6739-FC45-BFC3-3E4D56B3EC62}" type="presParOf" srcId="{A665FB08-B372-4534-898C-C0BD93A54220}" destId="{A62149E3-0F6D-4A43-962A-994391B03D44}" srcOrd="4" destOrd="0" presId="urn:microsoft.com/office/officeart/2005/8/layout/hList1"/>
    <dgm:cxn modelId="{F530FE44-6EF1-344D-85CF-EBFFE6A66DCE}" type="presParOf" srcId="{A62149E3-0F6D-4A43-962A-994391B03D44}" destId="{4D2F4731-A799-4726-9FBF-98792D12B023}" srcOrd="0" destOrd="0" presId="urn:microsoft.com/office/officeart/2005/8/layout/hList1"/>
    <dgm:cxn modelId="{461F285B-0204-944D-BD2D-605EE48987D4}" type="presParOf" srcId="{A62149E3-0F6D-4A43-962A-994391B03D44}" destId="{27191718-E5A3-455D-9CB1-B4E241481541}" srcOrd="1" destOrd="0" presId="urn:microsoft.com/office/officeart/2005/8/layout/hList1"/>
    <dgm:cxn modelId="{519DBE33-D3A5-484A-BEBC-8D367D2770CC}" type="presParOf" srcId="{A665FB08-B372-4534-898C-C0BD93A54220}" destId="{F7DAD011-7422-40FE-AD32-78E9A89F6AE5}" srcOrd="5" destOrd="0" presId="urn:microsoft.com/office/officeart/2005/8/layout/hList1"/>
    <dgm:cxn modelId="{03628D82-F493-434C-B00F-A5CB42986FAE}" type="presParOf" srcId="{A665FB08-B372-4534-898C-C0BD93A54220}" destId="{A74A0689-8F35-4B1B-974A-9DC961A1D300}" srcOrd="6" destOrd="0" presId="urn:microsoft.com/office/officeart/2005/8/layout/hList1"/>
    <dgm:cxn modelId="{0F21A580-7BB4-224D-9C67-3AEA79E27E35}" type="presParOf" srcId="{A74A0689-8F35-4B1B-974A-9DC961A1D300}" destId="{12E05D09-22DE-4DD9-B215-65845204E070}" srcOrd="0" destOrd="0" presId="urn:microsoft.com/office/officeart/2005/8/layout/hList1"/>
    <dgm:cxn modelId="{2AB6424B-ACB3-B74F-948B-91CC437637DC}" type="presParOf" srcId="{A74A0689-8F35-4B1B-974A-9DC961A1D300}" destId="{D8DDE632-6456-4B8B-9FC1-3888DA7A8C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9240FA-BA29-49CF-AA8C-18CDE4E72AA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79CC3D-DFB9-44CB-86CA-29A6A664D3E7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MYANMAR</a:t>
          </a:r>
        </a:p>
      </dgm:t>
    </dgm:pt>
    <dgm:pt modelId="{0DA33DC3-751D-4484-8EC2-4652621BFD00}" type="parTrans" cxnId="{48BEE591-EC22-4F1A-8E5E-4F6B1D519129}">
      <dgm:prSet/>
      <dgm:spPr/>
      <dgm:t>
        <a:bodyPr/>
        <a:lstStyle/>
        <a:p>
          <a:endParaRPr lang="en-US"/>
        </a:p>
      </dgm:t>
    </dgm:pt>
    <dgm:pt modelId="{A8EBE439-E48B-40CF-A0B8-E4BB661B0546}" type="sibTrans" cxnId="{48BEE591-EC22-4F1A-8E5E-4F6B1D519129}">
      <dgm:prSet/>
      <dgm:spPr/>
      <dgm:t>
        <a:bodyPr/>
        <a:lstStyle/>
        <a:p>
          <a:endParaRPr lang="en-US"/>
        </a:p>
      </dgm:t>
    </dgm:pt>
    <dgm:pt modelId="{AD58A76C-126B-4CA2-971E-1870221213E5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University of Yangon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0661CFAF-D551-4C1A-8F37-76341B358372}" type="parTrans" cxnId="{B61BEC33-C937-494C-A6EC-EBD6D0EC4673}">
      <dgm:prSet/>
      <dgm:spPr/>
      <dgm:t>
        <a:bodyPr/>
        <a:lstStyle/>
        <a:p>
          <a:endParaRPr lang="en-US"/>
        </a:p>
      </dgm:t>
    </dgm:pt>
    <dgm:pt modelId="{77724385-F481-413D-8A84-DF73B38843CD}" type="sibTrans" cxnId="{B61BEC33-C937-494C-A6EC-EBD6D0EC4673}">
      <dgm:prSet/>
      <dgm:spPr/>
      <dgm:t>
        <a:bodyPr/>
        <a:lstStyle/>
        <a:p>
          <a:endParaRPr lang="en-US"/>
        </a:p>
      </dgm:t>
    </dgm:pt>
    <dgm:pt modelId="{C6C48505-571C-49EA-86DD-EBF066DFC978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VIET NAM</a:t>
          </a:r>
        </a:p>
      </dgm:t>
    </dgm:pt>
    <dgm:pt modelId="{79BD3076-F8DA-4831-AE39-304537A9BB02}" type="parTrans" cxnId="{7DA48CE9-7827-4425-BFCD-E918C0A2B26C}">
      <dgm:prSet/>
      <dgm:spPr/>
      <dgm:t>
        <a:bodyPr/>
        <a:lstStyle/>
        <a:p>
          <a:endParaRPr lang="en-US"/>
        </a:p>
      </dgm:t>
    </dgm:pt>
    <dgm:pt modelId="{759C7835-4685-42F1-A4F0-F8F0E3F02832}" type="sibTrans" cxnId="{7DA48CE9-7827-4425-BFCD-E918C0A2B26C}">
      <dgm:prSet/>
      <dgm:spPr/>
      <dgm:t>
        <a:bodyPr/>
        <a:lstStyle/>
        <a:p>
          <a:endParaRPr lang="en-US"/>
        </a:p>
      </dgm:t>
    </dgm:pt>
    <dgm:pt modelId="{C19B1ADC-CC5F-4ABD-9715-1B95A1957304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Viet Nam National University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0D82C923-C2A0-42E9-BE5F-54FD10B7B7EB}" type="parTrans" cxnId="{AF6034B4-3C4A-4598-977E-C8618097BA18}">
      <dgm:prSet/>
      <dgm:spPr/>
      <dgm:t>
        <a:bodyPr/>
        <a:lstStyle/>
        <a:p>
          <a:endParaRPr lang="en-US"/>
        </a:p>
      </dgm:t>
    </dgm:pt>
    <dgm:pt modelId="{6F9FF53B-27FF-4E3E-AD43-7E81917FCB39}" type="sibTrans" cxnId="{AF6034B4-3C4A-4598-977E-C8618097BA18}">
      <dgm:prSet/>
      <dgm:spPr/>
      <dgm:t>
        <a:bodyPr/>
        <a:lstStyle/>
        <a:p>
          <a:endParaRPr lang="en-US"/>
        </a:p>
      </dgm:t>
    </dgm:pt>
    <dgm:pt modelId="{A49F87BD-DED9-4AA1-8D9D-2338555B61CF}">
      <dgm:prSet custT="1"/>
      <dgm:spPr>
        <a:solidFill>
          <a:srgbClr val="0070C0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PHILIPPINES</a:t>
          </a:r>
        </a:p>
      </dgm:t>
    </dgm:pt>
    <dgm:pt modelId="{689AFD4E-6B47-406A-B4B7-4FFE6532D325}" type="parTrans" cxnId="{B5ECFC3E-5FC2-4ED3-8D49-63E8458254B2}">
      <dgm:prSet/>
      <dgm:spPr/>
      <dgm:t>
        <a:bodyPr/>
        <a:lstStyle/>
        <a:p>
          <a:endParaRPr lang="en-US"/>
        </a:p>
      </dgm:t>
    </dgm:pt>
    <dgm:pt modelId="{880A22D3-05C8-426F-9441-F98A19A76B9C}" type="sibTrans" cxnId="{B5ECFC3E-5FC2-4ED3-8D49-63E8458254B2}">
      <dgm:prSet/>
      <dgm:spPr/>
      <dgm:t>
        <a:bodyPr/>
        <a:lstStyle/>
        <a:p>
          <a:endParaRPr lang="en-US"/>
        </a:p>
      </dgm:t>
    </dgm:pt>
    <dgm:pt modelId="{A2F12FD4-682C-4167-AB4D-E2FE40388253}">
      <dgm:prSet custT="1"/>
      <dgm:spPr>
        <a:solidFill>
          <a:srgbClr val="0070C0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THAILAND</a:t>
          </a:r>
        </a:p>
      </dgm:t>
    </dgm:pt>
    <dgm:pt modelId="{C46E5526-9813-41AC-9FBC-63578E26E6B3}" type="parTrans" cxnId="{5017E98C-D18F-4408-BE16-A72867C3C375}">
      <dgm:prSet/>
      <dgm:spPr/>
      <dgm:t>
        <a:bodyPr/>
        <a:lstStyle/>
        <a:p>
          <a:endParaRPr lang="en-US"/>
        </a:p>
      </dgm:t>
    </dgm:pt>
    <dgm:pt modelId="{F873D1F7-5B0C-4274-9273-EF82CB59C95A}" type="sibTrans" cxnId="{5017E98C-D18F-4408-BE16-A72867C3C375}">
      <dgm:prSet/>
      <dgm:spPr/>
      <dgm:t>
        <a:bodyPr/>
        <a:lstStyle/>
        <a:p>
          <a:endParaRPr lang="en-US"/>
        </a:p>
      </dgm:t>
    </dgm:pt>
    <dgm:pt modelId="{1D7FC1E0-8823-49DE-B2BA-152E55C6C0B1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University of the Philippines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537315B8-9935-493F-8E68-BBA1F63EA1C2}" type="parTrans" cxnId="{1ECCED8F-700D-4307-93C0-B68C038DCE90}">
      <dgm:prSet/>
      <dgm:spPr/>
      <dgm:t>
        <a:bodyPr/>
        <a:lstStyle/>
        <a:p>
          <a:endParaRPr lang="en-US"/>
        </a:p>
      </dgm:t>
    </dgm:pt>
    <dgm:pt modelId="{117E03D8-8905-4AFE-89F9-02238D26E9A1}" type="sibTrans" cxnId="{1ECCED8F-700D-4307-93C0-B68C038DCE90}">
      <dgm:prSet/>
      <dgm:spPr/>
      <dgm:t>
        <a:bodyPr/>
        <a:lstStyle/>
        <a:p>
          <a:endParaRPr lang="en-US"/>
        </a:p>
      </dgm:t>
    </dgm:pt>
    <dgm:pt modelId="{5B2AA6C7-BD2D-4902-AF20-C13243993880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 err="1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Chulalongkorn</a:t>
          </a:r>
          <a:r>
            <a:rPr lang="en-GB" sz="1600" b="0" i="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 University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8D4013C4-CEB6-486F-814F-5A2BEBA27EDF}" type="parTrans" cxnId="{63CEBAB6-4C14-4247-8573-8DA0AB933AA1}">
      <dgm:prSet/>
      <dgm:spPr/>
      <dgm:t>
        <a:bodyPr/>
        <a:lstStyle/>
        <a:p>
          <a:endParaRPr lang="en-US"/>
        </a:p>
      </dgm:t>
    </dgm:pt>
    <dgm:pt modelId="{13A868B1-D221-467D-B916-16DBF3DC3251}" type="sibTrans" cxnId="{63CEBAB6-4C14-4247-8573-8DA0AB933AA1}">
      <dgm:prSet/>
      <dgm:spPr/>
      <dgm:t>
        <a:bodyPr/>
        <a:lstStyle/>
        <a:p>
          <a:endParaRPr lang="en-US"/>
        </a:p>
      </dgm:t>
    </dgm:pt>
    <dgm:pt modelId="{FF408DEB-76E6-41BA-A7E5-909415FCE2CA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Mandalay University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6EF3C6AD-DF23-4244-A219-480A8CCB944D}" type="parTrans" cxnId="{47D07FE6-D323-466B-80F7-7D5D866C8D1A}">
      <dgm:prSet/>
      <dgm:spPr/>
      <dgm:t>
        <a:bodyPr/>
        <a:lstStyle/>
        <a:p>
          <a:endParaRPr lang="en-US"/>
        </a:p>
      </dgm:t>
    </dgm:pt>
    <dgm:pt modelId="{06E25C06-8DED-4EB6-92F7-879343E2FBA4}" type="sibTrans" cxnId="{47D07FE6-D323-466B-80F7-7D5D866C8D1A}">
      <dgm:prSet/>
      <dgm:spPr/>
      <dgm:t>
        <a:bodyPr/>
        <a:lstStyle/>
        <a:p>
          <a:endParaRPr lang="en-US"/>
        </a:p>
      </dgm:t>
    </dgm:pt>
    <dgm:pt modelId="{52EB600E-5EBC-4422-B501-7B849B7128AB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Myanmar Maritime University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444FF606-35EA-47D0-8D4B-AAD387D37701}" type="parTrans" cxnId="{BF28AB62-EB43-4D20-8A65-794E4209F2BC}">
      <dgm:prSet/>
      <dgm:spPr/>
      <dgm:t>
        <a:bodyPr/>
        <a:lstStyle/>
        <a:p>
          <a:endParaRPr lang="en-US"/>
        </a:p>
      </dgm:t>
    </dgm:pt>
    <dgm:pt modelId="{002C5EAD-60C4-4EF6-96ED-38792B15978F}" type="sibTrans" cxnId="{BF28AB62-EB43-4D20-8A65-794E4209F2BC}">
      <dgm:prSet/>
      <dgm:spPr/>
      <dgm:t>
        <a:bodyPr/>
        <a:lstStyle/>
        <a:p>
          <a:endParaRPr lang="en-US"/>
        </a:p>
      </dgm:t>
    </dgm:pt>
    <dgm:pt modelId="{70306828-2AD6-4DCD-BD27-A7FF52C03CB7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Yangon University of Economics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C5223A02-FFA9-48BF-8DFB-8A7B3D2CF81E}" type="parTrans" cxnId="{0BF5DB13-9AD3-438F-ADD4-241EF5458799}">
      <dgm:prSet/>
      <dgm:spPr/>
      <dgm:t>
        <a:bodyPr/>
        <a:lstStyle/>
        <a:p>
          <a:endParaRPr lang="en-US"/>
        </a:p>
      </dgm:t>
    </dgm:pt>
    <dgm:pt modelId="{E2A963CE-55E8-4F87-B652-DDF603F93DAF}" type="sibTrans" cxnId="{0BF5DB13-9AD3-438F-ADD4-241EF5458799}">
      <dgm:prSet/>
      <dgm:spPr/>
      <dgm:t>
        <a:bodyPr/>
        <a:lstStyle/>
        <a:p>
          <a:endParaRPr lang="en-US"/>
        </a:p>
      </dgm:t>
    </dgm:pt>
    <dgm:pt modelId="{2EE468AD-A39E-47EE-8C2A-D562232F5487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University of Santo Tomas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B7AD1368-7837-4CDB-B3D7-F14DD7C9F3C1}" type="parTrans" cxnId="{D8131536-23C7-4557-8548-FD87458E0FAF}">
      <dgm:prSet/>
      <dgm:spPr/>
      <dgm:t>
        <a:bodyPr/>
        <a:lstStyle/>
        <a:p>
          <a:endParaRPr lang="en-US"/>
        </a:p>
      </dgm:t>
    </dgm:pt>
    <dgm:pt modelId="{F17A0DDA-33A5-448A-9A22-38749368115F}" type="sibTrans" cxnId="{D8131536-23C7-4557-8548-FD87458E0FAF}">
      <dgm:prSet/>
      <dgm:spPr/>
      <dgm:t>
        <a:bodyPr/>
        <a:lstStyle/>
        <a:p>
          <a:endParaRPr lang="en-US"/>
        </a:p>
      </dgm:t>
    </dgm:pt>
    <dgm:pt modelId="{0AFF258A-B81F-4959-855A-87AC799E3636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De La Salle University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33ECF803-889C-444A-A0D3-00B7C764D086}" type="parTrans" cxnId="{7945AA07-4FC0-49E7-A3EB-45F7C09317B4}">
      <dgm:prSet/>
      <dgm:spPr/>
      <dgm:t>
        <a:bodyPr/>
        <a:lstStyle/>
        <a:p>
          <a:endParaRPr lang="en-US"/>
        </a:p>
      </dgm:t>
    </dgm:pt>
    <dgm:pt modelId="{F482039B-BD9A-4C00-A3EB-86E6D2263CE3}" type="sibTrans" cxnId="{7945AA07-4FC0-49E7-A3EB-45F7C09317B4}">
      <dgm:prSet/>
      <dgm:spPr/>
      <dgm:t>
        <a:bodyPr/>
        <a:lstStyle/>
        <a:p>
          <a:endParaRPr lang="en-US"/>
        </a:p>
      </dgm:t>
    </dgm:pt>
    <dgm:pt modelId="{E20866D2-B349-4A26-AF0E-A0584EF00DBD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 err="1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Ateneo</a:t>
          </a:r>
          <a:r>
            <a:rPr lang="en-GB" sz="1600" b="0" i="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 de Manila University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615BF27A-7D57-4C68-8400-9A21B4355F83}" type="parTrans" cxnId="{8F25357E-3EA0-4085-98A7-200819DB09C3}">
      <dgm:prSet/>
      <dgm:spPr/>
      <dgm:t>
        <a:bodyPr/>
        <a:lstStyle/>
        <a:p>
          <a:endParaRPr lang="en-US"/>
        </a:p>
      </dgm:t>
    </dgm:pt>
    <dgm:pt modelId="{C11F164A-0D89-46BB-955F-E59C31BDF891}" type="sibTrans" cxnId="{8F25357E-3EA0-4085-98A7-200819DB09C3}">
      <dgm:prSet/>
      <dgm:spPr/>
      <dgm:t>
        <a:bodyPr/>
        <a:lstStyle/>
        <a:p>
          <a:endParaRPr lang="en-US"/>
        </a:p>
      </dgm:t>
    </dgm:pt>
    <dgm:pt modelId="{CE66BD0F-D215-411C-9985-848F4768D948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 err="1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Payap</a:t>
          </a:r>
          <a:r>
            <a:rPr lang="en-GB" sz="1600" b="0" i="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 University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B838B23D-BEDB-4CC5-A781-035A1233676F}" type="parTrans" cxnId="{BEC8BCD4-1606-491C-917C-9C9CEC1E7E11}">
      <dgm:prSet/>
      <dgm:spPr/>
      <dgm:t>
        <a:bodyPr/>
        <a:lstStyle/>
        <a:p>
          <a:endParaRPr lang="en-US"/>
        </a:p>
      </dgm:t>
    </dgm:pt>
    <dgm:pt modelId="{5A032B70-DFC1-4AC3-B5D5-B73CE9ADB5C6}" type="sibTrans" cxnId="{BEC8BCD4-1606-491C-917C-9C9CEC1E7E11}">
      <dgm:prSet/>
      <dgm:spPr/>
      <dgm:t>
        <a:bodyPr/>
        <a:lstStyle/>
        <a:p>
          <a:endParaRPr lang="en-US"/>
        </a:p>
      </dgm:t>
    </dgm:pt>
    <dgm:pt modelId="{29E804C0-CBAE-4B24-8E58-D8AB5F97FCA0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King Mongkut’s University of Technology Thonburi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1FCAA79D-F1F6-41E8-B1CF-6737FC158FFF}" type="parTrans" cxnId="{74229D6F-3CEA-4805-A334-3A4BDD84FD83}">
      <dgm:prSet/>
      <dgm:spPr/>
      <dgm:t>
        <a:bodyPr/>
        <a:lstStyle/>
        <a:p>
          <a:endParaRPr lang="en-US"/>
        </a:p>
      </dgm:t>
    </dgm:pt>
    <dgm:pt modelId="{03E129F9-B926-473A-BF6B-B3F9CC755B1F}" type="sibTrans" cxnId="{74229D6F-3CEA-4805-A334-3A4BDD84FD83}">
      <dgm:prSet/>
      <dgm:spPr/>
      <dgm:t>
        <a:bodyPr/>
        <a:lstStyle/>
        <a:p>
          <a:endParaRPr lang="en-US"/>
        </a:p>
      </dgm:t>
    </dgm:pt>
    <dgm:pt modelId="{8B215087-E789-462D-AAAC-BA21EED8FD2D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Thammasat University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0DDCB33D-E694-4908-9EEE-A38760069FAB}" type="parTrans" cxnId="{95F68DAA-1615-4F32-B920-7D0E16DC44C2}">
      <dgm:prSet/>
      <dgm:spPr/>
      <dgm:t>
        <a:bodyPr/>
        <a:lstStyle/>
        <a:p>
          <a:endParaRPr lang="en-US"/>
        </a:p>
      </dgm:t>
    </dgm:pt>
    <dgm:pt modelId="{BC40D105-EAD1-4970-90E9-9CA22A27CA7E}" type="sibTrans" cxnId="{95F68DAA-1615-4F32-B920-7D0E16DC44C2}">
      <dgm:prSet/>
      <dgm:spPr/>
      <dgm:t>
        <a:bodyPr/>
        <a:lstStyle/>
        <a:p>
          <a:endParaRPr lang="en-US"/>
        </a:p>
      </dgm:t>
    </dgm:pt>
    <dgm:pt modelId="{5761034B-4B63-4943-BE27-7A4B45AA4663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Hanoi University of Science and Technology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66F9BE00-66BD-4D14-AE9D-035BC4E207D8}" type="parTrans" cxnId="{E65952EE-B6F7-403D-BB33-9C40D8014584}">
      <dgm:prSet/>
      <dgm:spPr/>
      <dgm:t>
        <a:bodyPr/>
        <a:lstStyle/>
        <a:p>
          <a:endParaRPr lang="en-US"/>
        </a:p>
      </dgm:t>
    </dgm:pt>
    <dgm:pt modelId="{CBDDFCC9-4E20-4D0A-A37E-64C79FB45975}" type="sibTrans" cxnId="{E65952EE-B6F7-403D-BB33-9C40D8014584}">
      <dgm:prSet/>
      <dgm:spPr/>
      <dgm:t>
        <a:bodyPr/>
        <a:lstStyle/>
        <a:p>
          <a:endParaRPr lang="en-US"/>
        </a:p>
      </dgm:t>
    </dgm:pt>
    <dgm:pt modelId="{F6F83F36-4760-4A1E-A905-EC471EAA069E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 err="1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Ho</a:t>
          </a:r>
          <a:r>
            <a:rPr lang="en-GB" sz="1600" b="0" i="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 Chi Minh University of Technology and Education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94736612-4429-409F-8BF8-D05F3C8A03DF}" type="parTrans" cxnId="{B33B4C2C-5E41-4E8D-B22B-6A49E1E00F84}">
      <dgm:prSet/>
      <dgm:spPr/>
      <dgm:t>
        <a:bodyPr/>
        <a:lstStyle/>
        <a:p>
          <a:endParaRPr lang="en-US"/>
        </a:p>
      </dgm:t>
    </dgm:pt>
    <dgm:pt modelId="{8B5A0B23-2177-4A61-8770-267C94942F69}" type="sibTrans" cxnId="{B33B4C2C-5E41-4E8D-B22B-6A49E1E00F84}">
      <dgm:prSet/>
      <dgm:spPr/>
      <dgm:t>
        <a:bodyPr/>
        <a:lstStyle/>
        <a:p>
          <a:endParaRPr lang="en-US"/>
        </a:p>
      </dgm:t>
    </dgm:pt>
    <dgm:pt modelId="{B2E6605F-8EB9-488A-B363-F71CA78F75EB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b="0" i="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Hue University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gm:t>
    </dgm:pt>
    <dgm:pt modelId="{1B2955C8-4BF4-431F-A255-9894568B3523}" type="parTrans" cxnId="{B04A8A86-3B47-40B4-A6B2-89DEDF4CAECA}">
      <dgm:prSet/>
      <dgm:spPr/>
      <dgm:t>
        <a:bodyPr/>
        <a:lstStyle/>
        <a:p>
          <a:endParaRPr lang="en-US"/>
        </a:p>
      </dgm:t>
    </dgm:pt>
    <dgm:pt modelId="{489317DB-BF40-44ED-B9DF-1E9B2E292B18}" type="sibTrans" cxnId="{B04A8A86-3B47-40B4-A6B2-89DEDF4CAECA}">
      <dgm:prSet/>
      <dgm:spPr/>
      <dgm:t>
        <a:bodyPr/>
        <a:lstStyle/>
        <a:p>
          <a:endParaRPr lang="en-US"/>
        </a:p>
      </dgm:t>
    </dgm:pt>
    <dgm:pt modelId="{A665FB08-B372-4534-898C-C0BD93A54220}" type="pres">
      <dgm:prSet presAssocID="{619240FA-BA29-49CF-AA8C-18CDE4E72A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F691006-03DF-43A3-8D5B-293E7DD68185}" type="pres">
      <dgm:prSet presAssocID="{9879CC3D-DFB9-44CB-86CA-29A6A664D3E7}" presName="composite" presStyleCnt="0"/>
      <dgm:spPr/>
    </dgm:pt>
    <dgm:pt modelId="{BDA16E5A-46FC-4F2A-82F9-8D4C157BA8AD}" type="pres">
      <dgm:prSet presAssocID="{9879CC3D-DFB9-44CB-86CA-29A6A664D3E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85200A-B372-4DEE-A400-E78C5338E7AD}" type="pres">
      <dgm:prSet presAssocID="{9879CC3D-DFB9-44CB-86CA-29A6A664D3E7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A62CA5-B8A0-4400-A5C1-A30331A09865}" type="pres">
      <dgm:prSet presAssocID="{A8EBE439-E48B-40CF-A0B8-E4BB661B0546}" presName="space" presStyleCnt="0"/>
      <dgm:spPr/>
    </dgm:pt>
    <dgm:pt modelId="{E5BF62E8-F185-42C3-B94A-F78E3D9E0254}" type="pres">
      <dgm:prSet presAssocID="{A49F87BD-DED9-4AA1-8D9D-2338555B61CF}" presName="composite" presStyleCnt="0"/>
      <dgm:spPr/>
    </dgm:pt>
    <dgm:pt modelId="{9128E3FF-F3B5-4427-82EC-BF3DD16EEB10}" type="pres">
      <dgm:prSet presAssocID="{A49F87BD-DED9-4AA1-8D9D-2338555B61C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7C7FB7-0E79-4E02-941C-D564A60BA7FF}" type="pres">
      <dgm:prSet presAssocID="{A49F87BD-DED9-4AA1-8D9D-2338555B61CF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A58871-E2BE-4240-9F4D-FAAA0059665F}" type="pres">
      <dgm:prSet presAssocID="{880A22D3-05C8-426F-9441-F98A19A76B9C}" presName="space" presStyleCnt="0"/>
      <dgm:spPr/>
    </dgm:pt>
    <dgm:pt modelId="{A62149E3-0F6D-4A43-962A-994391B03D44}" type="pres">
      <dgm:prSet presAssocID="{A2F12FD4-682C-4167-AB4D-E2FE40388253}" presName="composite" presStyleCnt="0"/>
      <dgm:spPr/>
    </dgm:pt>
    <dgm:pt modelId="{4D2F4731-A799-4726-9FBF-98792D12B023}" type="pres">
      <dgm:prSet presAssocID="{A2F12FD4-682C-4167-AB4D-E2FE4038825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191718-E5A3-455D-9CB1-B4E241481541}" type="pres">
      <dgm:prSet presAssocID="{A2F12FD4-682C-4167-AB4D-E2FE40388253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DAD011-7422-40FE-AD32-78E9A89F6AE5}" type="pres">
      <dgm:prSet presAssocID="{F873D1F7-5B0C-4274-9273-EF82CB59C95A}" presName="space" presStyleCnt="0"/>
      <dgm:spPr/>
    </dgm:pt>
    <dgm:pt modelId="{A74A0689-8F35-4B1B-974A-9DC961A1D300}" type="pres">
      <dgm:prSet presAssocID="{C6C48505-571C-49EA-86DD-EBF066DFC978}" presName="composite" presStyleCnt="0"/>
      <dgm:spPr/>
    </dgm:pt>
    <dgm:pt modelId="{12E05D09-22DE-4DD9-B215-65845204E070}" type="pres">
      <dgm:prSet presAssocID="{C6C48505-571C-49EA-86DD-EBF066DFC97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DDE632-6456-4B8B-9FC1-3888DA7A8C1A}" type="pres">
      <dgm:prSet presAssocID="{C6C48505-571C-49EA-86DD-EBF066DFC97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F6034B4-3C4A-4598-977E-C8618097BA18}" srcId="{C6C48505-571C-49EA-86DD-EBF066DFC978}" destId="{C19B1ADC-CC5F-4ABD-9715-1B95A1957304}" srcOrd="0" destOrd="0" parTransId="{0D82C923-C2A0-42E9-BE5F-54FD10B7B7EB}" sibTransId="{6F9FF53B-27FF-4E3E-AD43-7E81917FCB39}"/>
    <dgm:cxn modelId="{9DD18E47-2E98-DC49-8C32-31C1D6F6913F}" type="presOf" srcId="{5761034B-4B63-4943-BE27-7A4B45AA4663}" destId="{D8DDE632-6456-4B8B-9FC1-3888DA7A8C1A}" srcOrd="0" destOrd="1" presId="urn:microsoft.com/office/officeart/2005/8/layout/hList1"/>
    <dgm:cxn modelId="{7DA48CE9-7827-4425-BFCD-E918C0A2B26C}" srcId="{619240FA-BA29-49CF-AA8C-18CDE4E72AAF}" destId="{C6C48505-571C-49EA-86DD-EBF066DFC978}" srcOrd="3" destOrd="0" parTransId="{79BD3076-F8DA-4831-AE39-304537A9BB02}" sibTransId="{759C7835-4685-42F1-A4F0-F8F0E3F02832}"/>
    <dgm:cxn modelId="{2088F892-0610-C249-80AB-DD339085683E}" type="presOf" srcId="{1D7FC1E0-8823-49DE-B2BA-152E55C6C0B1}" destId="{2B7C7FB7-0E79-4E02-941C-D564A60BA7FF}" srcOrd="0" destOrd="0" presId="urn:microsoft.com/office/officeart/2005/8/layout/hList1"/>
    <dgm:cxn modelId="{0850F541-CDAA-3D48-A180-38FC506E4A30}" type="presOf" srcId="{B2E6605F-8EB9-488A-B363-F71CA78F75EB}" destId="{D8DDE632-6456-4B8B-9FC1-3888DA7A8C1A}" srcOrd="0" destOrd="3" presId="urn:microsoft.com/office/officeart/2005/8/layout/hList1"/>
    <dgm:cxn modelId="{BEF197EF-8CAB-2D48-AEA3-D6750D23BAD9}" type="presOf" srcId="{C6C48505-571C-49EA-86DD-EBF066DFC978}" destId="{12E05D09-22DE-4DD9-B215-65845204E070}" srcOrd="0" destOrd="0" presId="urn:microsoft.com/office/officeart/2005/8/layout/hList1"/>
    <dgm:cxn modelId="{0BF5DB13-9AD3-438F-ADD4-241EF5458799}" srcId="{9879CC3D-DFB9-44CB-86CA-29A6A664D3E7}" destId="{70306828-2AD6-4DCD-BD27-A7FF52C03CB7}" srcOrd="3" destOrd="0" parTransId="{C5223A02-FFA9-48BF-8DFB-8A7B3D2CF81E}" sibTransId="{E2A963CE-55E8-4F87-B652-DDF603F93DAF}"/>
    <dgm:cxn modelId="{2BAF76E7-BFAB-E541-9746-70E4BF45766C}" type="presOf" srcId="{0AFF258A-B81F-4959-855A-87AC799E3636}" destId="{2B7C7FB7-0E79-4E02-941C-D564A60BA7FF}" srcOrd="0" destOrd="2" presId="urn:microsoft.com/office/officeart/2005/8/layout/hList1"/>
    <dgm:cxn modelId="{8F25357E-3EA0-4085-98A7-200819DB09C3}" srcId="{A49F87BD-DED9-4AA1-8D9D-2338555B61CF}" destId="{E20866D2-B349-4A26-AF0E-A0584EF00DBD}" srcOrd="3" destOrd="0" parTransId="{615BF27A-7D57-4C68-8400-9A21B4355F83}" sibTransId="{C11F164A-0D89-46BB-955F-E59C31BDF891}"/>
    <dgm:cxn modelId="{DA0C4E66-1959-E04C-992B-133F0ABD490A}" type="presOf" srcId="{FF408DEB-76E6-41BA-A7E5-909415FCE2CA}" destId="{0D85200A-B372-4DEE-A400-E78C5338E7AD}" srcOrd="0" destOrd="1" presId="urn:microsoft.com/office/officeart/2005/8/layout/hList1"/>
    <dgm:cxn modelId="{9891B2E2-F700-7041-AD41-BBF80C02367D}" type="presOf" srcId="{A49F87BD-DED9-4AA1-8D9D-2338555B61CF}" destId="{9128E3FF-F3B5-4427-82EC-BF3DD16EEB10}" srcOrd="0" destOrd="0" presId="urn:microsoft.com/office/officeart/2005/8/layout/hList1"/>
    <dgm:cxn modelId="{BBBD967A-20D7-C147-B011-4459F5559010}" type="presOf" srcId="{E20866D2-B349-4A26-AF0E-A0584EF00DBD}" destId="{2B7C7FB7-0E79-4E02-941C-D564A60BA7FF}" srcOrd="0" destOrd="3" presId="urn:microsoft.com/office/officeart/2005/8/layout/hList1"/>
    <dgm:cxn modelId="{B5ECFC3E-5FC2-4ED3-8D49-63E8458254B2}" srcId="{619240FA-BA29-49CF-AA8C-18CDE4E72AAF}" destId="{A49F87BD-DED9-4AA1-8D9D-2338555B61CF}" srcOrd="1" destOrd="0" parTransId="{689AFD4E-6B47-406A-B4B7-4FFE6532D325}" sibTransId="{880A22D3-05C8-426F-9441-F98A19A76B9C}"/>
    <dgm:cxn modelId="{4E043C07-B0CF-9C47-8A79-A2FE3D9E4D02}" type="presOf" srcId="{619240FA-BA29-49CF-AA8C-18CDE4E72AAF}" destId="{A665FB08-B372-4534-898C-C0BD93A54220}" srcOrd="0" destOrd="0" presId="urn:microsoft.com/office/officeart/2005/8/layout/hList1"/>
    <dgm:cxn modelId="{B33B4C2C-5E41-4E8D-B22B-6A49E1E00F84}" srcId="{C6C48505-571C-49EA-86DD-EBF066DFC978}" destId="{F6F83F36-4760-4A1E-A905-EC471EAA069E}" srcOrd="2" destOrd="0" parTransId="{94736612-4429-409F-8BF8-D05F3C8A03DF}" sibTransId="{8B5A0B23-2177-4A61-8770-267C94942F69}"/>
    <dgm:cxn modelId="{B04A8A86-3B47-40B4-A6B2-89DEDF4CAECA}" srcId="{C6C48505-571C-49EA-86DD-EBF066DFC978}" destId="{B2E6605F-8EB9-488A-B363-F71CA78F75EB}" srcOrd="3" destOrd="0" parTransId="{1B2955C8-4BF4-431F-A255-9894568B3523}" sibTransId="{489317DB-BF40-44ED-B9DF-1E9B2E292B18}"/>
    <dgm:cxn modelId="{93E0548A-39AC-3947-8F35-68B1DA082339}" type="presOf" srcId="{A2F12FD4-682C-4167-AB4D-E2FE40388253}" destId="{4D2F4731-A799-4726-9FBF-98792D12B023}" srcOrd="0" destOrd="0" presId="urn:microsoft.com/office/officeart/2005/8/layout/hList1"/>
    <dgm:cxn modelId="{7F432DB6-E7BD-454E-B09E-BD9D887811FE}" type="presOf" srcId="{F6F83F36-4760-4A1E-A905-EC471EAA069E}" destId="{D8DDE632-6456-4B8B-9FC1-3888DA7A8C1A}" srcOrd="0" destOrd="2" presId="urn:microsoft.com/office/officeart/2005/8/layout/hList1"/>
    <dgm:cxn modelId="{5017E98C-D18F-4408-BE16-A72867C3C375}" srcId="{619240FA-BA29-49CF-AA8C-18CDE4E72AAF}" destId="{A2F12FD4-682C-4167-AB4D-E2FE40388253}" srcOrd="2" destOrd="0" parTransId="{C46E5526-9813-41AC-9FBC-63578E26E6B3}" sibTransId="{F873D1F7-5B0C-4274-9273-EF82CB59C95A}"/>
    <dgm:cxn modelId="{95834CE2-F5E2-E749-A41F-6697E8AC9368}" type="presOf" srcId="{5B2AA6C7-BD2D-4902-AF20-C13243993880}" destId="{27191718-E5A3-455D-9CB1-B4E241481541}" srcOrd="0" destOrd="0" presId="urn:microsoft.com/office/officeart/2005/8/layout/hList1"/>
    <dgm:cxn modelId="{B61BEC33-C937-494C-A6EC-EBD6D0EC4673}" srcId="{9879CC3D-DFB9-44CB-86CA-29A6A664D3E7}" destId="{AD58A76C-126B-4CA2-971E-1870221213E5}" srcOrd="0" destOrd="0" parTransId="{0661CFAF-D551-4C1A-8F37-76341B358372}" sibTransId="{77724385-F481-413D-8A84-DF73B38843CD}"/>
    <dgm:cxn modelId="{3D73FE45-4474-7845-828D-720E19690B0A}" type="presOf" srcId="{AD58A76C-126B-4CA2-971E-1870221213E5}" destId="{0D85200A-B372-4DEE-A400-E78C5338E7AD}" srcOrd="0" destOrd="0" presId="urn:microsoft.com/office/officeart/2005/8/layout/hList1"/>
    <dgm:cxn modelId="{BEC8BCD4-1606-491C-917C-9C9CEC1E7E11}" srcId="{A2F12FD4-682C-4167-AB4D-E2FE40388253}" destId="{CE66BD0F-D215-411C-9985-848F4768D948}" srcOrd="1" destOrd="0" parTransId="{B838B23D-BEDB-4CC5-A781-035A1233676F}" sibTransId="{5A032B70-DFC1-4AC3-B5D5-B73CE9ADB5C6}"/>
    <dgm:cxn modelId="{48BEE591-EC22-4F1A-8E5E-4F6B1D519129}" srcId="{619240FA-BA29-49CF-AA8C-18CDE4E72AAF}" destId="{9879CC3D-DFB9-44CB-86CA-29A6A664D3E7}" srcOrd="0" destOrd="0" parTransId="{0DA33DC3-751D-4484-8EC2-4652621BFD00}" sibTransId="{A8EBE439-E48B-40CF-A0B8-E4BB661B0546}"/>
    <dgm:cxn modelId="{E65952EE-B6F7-403D-BB33-9C40D8014584}" srcId="{C6C48505-571C-49EA-86DD-EBF066DFC978}" destId="{5761034B-4B63-4943-BE27-7A4B45AA4663}" srcOrd="1" destOrd="0" parTransId="{66F9BE00-66BD-4D14-AE9D-035BC4E207D8}" sibTransId="{CBDDFCC9-4E20-4D0A-A37E-64C79FB45975}"/>
    <dgm:cxn modelId="{BF28AB62-EB43-4D20-8A65-794E4209F2BC}" srcId="{9879CC3D-DFB9-44CB-86CA-29A6A664D3E7}" destId="{52EB600E-5EBC-4422-B501-7B849B7128AB}" srcOrd="2" destOrd="0" parTransId="{444FF606-35EA-47D0-8D4B-AAD387D37701}" sibTransId="{002C5EAD-60C4-4EF6-96ED-38792B15978F}"/>
    <dgm:cxn modelId="{1ECCED8F-700D-4307-93C0-B68C038DCE90}" srcId="{A49F87BD-DED9-4AA1-8D9D-2338555B61CF}" destId="{1D7FC1E0-8823-49DE-B2BA-152E55C6C0B1}" srcOrd="0" destOrd="0" parTransId="{537315B8-9935-493F-8E68-BBA1F63EA1C2}" sibTransId="{117E03D8-8905-4AFE-89F9-02238D26E9A1}"/>
    <dgm:cxn modelId="{D8131536-23C7-4557-8548-FD87458E0FAF}" srcId="{A49F87BD-DED9-4AA1-8D9D-2338555B61CF}" destId="{2EE468AD-A39E-47EE-8C2A-D562232F5487}" srcOrd="1" destOrd="0" parTransId="{B7AD1368-7837-4CDB-B3D7-F14DD7C9F3C1}" sibTransId="{F17A0DDA-33A5-448A-9A22-38749368115F}"/>
    <dgm:cxn modelId="{63CEBAB6-4C14-4247-8573-8DA0AB933AA1}" srcId="{A2F12FD4-682C-4167-AB4D-E2FE40388253}" destId="{5B2AA6C7-BD2D-4902-AF20-C13243993880}" srcOrd="0" destOrd="0" parTransId="{8D4013C4-CEB6-486F-814F-5A2BEBA27EDF}" sibTransId="{13A868B1-D221-467D-B916-16DBF3DC3251}"/>
    <dgm:cxn modelId="{259ED7BF-F79B-7948-A325-D555DA88E51E}" type="presOf" srcId="{CE66BD0F-D215-411C-9985-848F4768D948}" destId="{27191718-E5A3-455D-9CB1-B4E241481541}" srcOrd="0" destOrd="1" presId="urn:microsoft.com/office/officeart/2005/8/layout/hList1"/>
    <dgm:cxn modelId="{7945AA07-4FC0-49E7-A3EB-45F7C09317B4}" srcId="{A49F87BD-DED9-4AA1-8D9D-2338555B61CF}" destId="{0AFF258A-B81F-4959-855A-87AC799E3636}" srcOrd="2" destOrd="0" parTransId="{33ECF803-889C-444A-A0D3-00B7C764D086}" sibTransId="{F482039B-BD9A-4C00-A3EB-86E6D2263CE3}"/>
    <dgm:cxn modelId="{5943378D-1C06-C446-98CD-D66396BD1434}" type="presOf" srcId="{52EB600E-5EBC-4422-B501-7B849B7128AB}" destId="{0D85200A-B372-4DEE-A400-E78C5338E7AD}" srcOrd="0" destOrd="2" presId="urn:microsoft.com/office/officeart/2005/8/layout/hList1"/>
    <dgm:cxn modelId="{74229D6F-3CEA-4805-A334-3A4BDD84FD83}" srcId="{A2F12FD4-682C-4167-AB4D-E2FE40388253}" destId="{29E804C0-CBAE-4B24-8E58-D8AB5F97FCA0}" srcOrd="2" destOrd="0" parTransId="{1FCAA79D-F1F6-41E8-B1CF-6737FC158FFF}" sibTransId="{03E129F9-B926-473A-BF6B-B3F9CC755B1F}"/>
    <dgm:cxn modelId="{DCE6B3D8-6E76-0448-907B-91F687937216}" type="presOf" srcId="{C19B1ADC-CC5F-4ABD-9715-1B95A1957304}" destId="{D8DDE632-6456-4B8B-9FC1-3888DA7A8C1A}" srcOrd="0" destOrd="0" presId="urn:microsoft.com/office/officeart/2005/8/layout/hList1"/>
    <dgm:cxn modelId="{69BEF341-29DD-2942-B996-F7058725D3F6}" type="presOf" srcId="{70306828-2AD6-4DCD-BD27-A7FF52C03CB7}" destId="{0D85200A-B372-4DEE-A400-E78C5338E7AD}" srcOrd="0" destOrd="3" presId="urn:microsoft.com/office/officeart/2005/8/layout/hList1"/>
    <dgm:cxn modelId="{95F68DAA-1615-4F32-B920-7D0E16DC44C2}" srcId="{A2F12FD4-682C-4167-AB4D-E2FE40388253}" destId="{8B215087-E789-462D-AAAC-BA21EED8FD2D}" srcOrd="3" destOrd="0" parTransId="{0DDCB33D-E694-4908-9EEE-A38760069FAB}" sibTransId="{BC40D105-EAD1-4970-90E9-9CA22A27CA7E}"/>
    <dgm:cxn modelId="{C55BCDD5-361B-9F40-820E-1EA8962639CD}" type="presOf" srcId="{8B215087-E789-462D-AAAC-BA21EED8FD2D}" destId="{27191718-E5A3-455D-9CB1-B4E241481541}" srcOrd="0" destOrd="3" presId="urn:microsoft.com/office/officeart/2005/8/layout/hList1"/>
    <dgm:cxn modelId="{47D07FE6-D323-466B-80F7-7D5D866C8D1A}" srcId="{9879CC3D-DFB9-44CB-86CA-29A6A664D3E7}" destId="{FF408DEB-76E6-41BA-A7E5-909415FCE2CA}" srcOrd="1" destOrd="0" parTransId="{6EF3C6AD-DF23-4244-A219-480A8CCB944D}" sibTransId="{06E25C06-8DED-4EB6-92F7-879343E2FBA4}"/>
    <dgm:cxn modelId="{9244C877-C7B0-3F40-9E30-84E5AE6E9B80}" type="presOf" srcId="{29E804C0-CBAE-4B24-8E58-D8AB5F97FCA0}" destId="{27191718-E5A3-455D-9CB1-B4E241481541}" srcOrd="0" destOrd="2" presId="urn:microsoft.com/office/officeart/2005/8/layout/hList1"/>
    <dgm:cxn modelId="{04DC6AE4-1E94-BD44-84F4-74F25194D423}" type="presOf" srcId="{9879CC3D-DFB9-44CB-86CA-29A6A664D3E7}" destId="{BDA16E5A-46FC-4F2A-82F9-8D4C157BA8AD}" srcOrd="0" destOrd="0" presId="urn:microsoft.com/office/officeart/2005/8/layout/hList1"/>
    <dgm:cxn modelId="{9FF8D90E-37CB-0A45-85F3-FB4863547E67}" type="presOf" srcId="{2EE468AD-A39E-47EE-8C2A-D562232F5487}" destId="{2B7C7FB7-0E79-4E02-941C-D564A60BA7FF}" srcOrd="0" destOrd="1" presId="urn:microsoft.com/office/officeart/2005/8/layout/hList1"/>
    <dgm:cxn modelId="{983533AC-ABC9-EE49-B7A9-38B88D37F8F8}" type="presParOf" srcId="{A665FB08-B372-4534-898C-C0BD93A54220}" destId="{BF691006-03DF-43A3-8D5B-293E7DD68185}" srcOrd="0" destOrd="0" presId="urn:microsoft.com/office/officeart/2005/8/layout/hList1"/>
    <dgm:cxn modelId="{C0E5926A-E624-8B45-AD24-17048B2ED05A}" type="presParOf" srcId="{BF691006-03DF-43A3-8D5B-293E7DD68185}" destId="{BDA16E5A-46FC-4F2A-82F9-8D4C157BA8AD}" srcOrd="0" destOrd="0" presId="urn:microsoft.com/office/officeart/2005/8/layout/hList1"/>
    <dgm:cxn modelId="{7E554260-46C1-9B47-83D6-BF4DAF68E3E3}" type="presParOf" srcId="{BF691006-03DF-43A3-8D5B-293E7DD68185}" destId="{0D85200A-B372-4DEE-A400-E78C5338E7AD}" srcOrd="1" destOrd="0" presId="urn:microsoft.com/office/officeart/2005/8/layout/hList1"/>
    <dgm:cxn modelId="{1116FEE1-E6E4-344D-A461-180082595B2F}" type="presParOf" srcId="{A665FB08-B372-4534-898C-C0BD93A54220}" destId="{95A62CA5-B8A0-4400-A5C1-A30331A09865}" srcOrd="1" destOrd="0" presId="urn:microsoft.com/office/officeart/2005/8/layout/hList1"/>
    <dgm:cxn modelId="{3A39BAB6-8E88-7F48-B331-6FA7C426086E}" type="presParOf" srcId="{A665FB08-B372-4534-898C-C0BD93A54220}" destId="{E5BF62E8-F185-42C3-B94A-F78E3D9E0254}" srcOrd="2" destOrd="0" presId="urn:microsoft.com/office/officeart/2005/8/layout/hList1"/>
    <dgm:cxn modelId="{21C0ABFB-199E-5842-BDD2-DAE620D77F02}" type="presParOf" srcId="{E5BF62E8-F185-42C3-B94A-F78E3D9E0254}" destId="{9128E3FF-F3B5-4427-82EC-BF3DD16EEB10}" srcOrd="0" destOrd="0" presId="urn:microsoft.com/office/officeart/2005/8/layout/hList1"/>
    <dgm:cxn modelId="{145A4679-BE35-3F40-AAC7-57A3934AB150}" type="presParOf" srcId="{E5BF62E8-F185-42C3-B94A-F78E3D9E0254}" destId="{2B7C7FB7-0E79-4E02-941C-D564A60BA7FF}" srcOrd="1" destOrd="0" presId="urn:microsoft.com/office/officeart/2005/8/layout/hList1"/>
    <dgm:cxn modelId="{99D539F8-952F-124E-BFFC-2F10BCB09D26}" type="presParOf" srcId="{A665FB08-B372-4534-898C-C0BD93A54220}" destId="{B4A58871-E2BE-4240-9F4D-FAAA0059665F}" srcOrd="3" destOrd="0" presId="urn:microsoft.com/office/officeart/2005/8/layout/hList1"/>
    <dgm:cxn modelId="{F2EEE00E-342D-B84E-9869-839AAD721B00}" type="presParOf" srcId="{A665FB08-B372-4534-898C-C0BD93A54220}" destId="{A62149E3-0F6D-4A43-962A-994391B03D44}" srcOrd="4" destOrd="0" presId="urn:microsoft.com/office/officeart/2005/8/layout/hList1"/>
    <dgm:cxn modelId="{8115345A-8E17-DE42-B8D7-BB705772C704}" type="presParOf" srcId="{A62149E3-0F6D-4A43-962A-994391B03D44}" destId="{4D2F4731-A799-4726-9FBF-98792D12B023}" srcOrd="0" destOrd="0" presId="urn:microsoft.com/office/officeart/2005/8/layout/hList1"/>
    <dgm:cxn modelId="{96CFBC93-9946-BB4B-853B-2FAECB110897}" type="presParOf" srcId="{A62149E3-0F6D-4A43-962A-994391B03D44}" destId="{27191718-E5A3-455D-9CB1-B4E241481541}" srcOrd="1" destOrd="0" presId="urn:microsoft.com/office/officeart/2005/8/layout/hList1"/>
    <dgm:cxn modelId="{62E5DA4D-5AF7-6442-8967-FAE2C9308302}" type="presParOf" srcId="{A665FB08-B372-4534-898C-C0BD93A54220}" destId="{F7DAD011-7422-40FE-AD32-78E9A89F6AE5}" srcOrd="5" destOrd="0" presId="urn:microsoft.com/office/officeart/2005/8/layout/hList1"/>
    <dgm:cxn modelId="{DA3FF06A-41B5-1D4A-A2CB-8417F671628A}" type="presParOf" srcId="{A665FB08-B372-4534-898C-C0BD93A54220}" destId="{A74A0689-8F35-4B1B-974A-9DC961A1D300}" srcOrd="6" destOrd="0" presId="urn:microsoft.com/office/officeart/2005/8/layout/hList1"/>
    <dgm:cxn modelId="{D169A09B-E49A-2345-9BA9-E452995A41F4}" type="presParOf" srcId="{A74A0689-8F35-4B1B-974A-9DC961A1D300}" destId="{12E05D09-22DE-4DD9-B215-65845204E070}" srcOrd="0" destOrd="0" presId="urn:microsoft.com/office/officeart/2005/8/layout/hList1"/>
    <dgm:cxn modelId="{FE88BAB7-BC7B-404C-BCD7-06BC117E07AE}" type="presParOf" srcId="{A74A0689-8F35-4B1B-974A-9DC961A1D300}" destId="{D8DDE632-6456-4B8B-9FC1-3888DA7A8C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16E5A-46FC-4F2A-82F9-8D4C157BA8AD}">
      <dsp:nvSpPr>
        <dsp:cNvPr id="0" name=""/>
        <dsp:cNvSpPr/>
      </dsp:nvSpPr>
      <dsp:spPr>
        <a:xfrm>
          <a:off x="3205" y="130151"/>
          <a:ext cx="1927740" cy="77109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CAMBODIA</a:t>
          </a:r>
        </a:p>
      </dsp:txBody>
      <dsp:txXfrm>
        <a:off x="3205" y="130151"/>
        <a:ext cx="1927740" cy="771096"/>
      </dsp:txXfrm>
    </dsp:sp>
    <dsp:sp modelId="{0D85200A-B372-4DEE-A400-E78C5338E7AD}">
      <dsp:nvSpPr>
        <dsp:cNvPr id="0" name=""/>
        <dsp:cNvSpPr/>
      </dsp:nvSpPr>
      <dsp:spPr>
        <a:xfrm>
          <a:off x="3205" y="901248"/>
          <a:ext cx="1927740" cy="28548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Royal University of Phnom Penh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University of </a:t>
          </a:r>
          <a:r>
            <a:rPr lang="en-GB" sz="1600" b="0" i="0" kern="1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Cambodia</a:t>
          </a:r>
          <a:endParaRPr lang="en-US" sz="1600" kern="1200" dirty="0"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Phnom Penh International University</a:t>
          </a:r>
          <a:endParaRPr lang="en-US" sz="1600" kern="1200" dirty="0"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National University of Management Cambodia</a:t>
          </a:r>
          <a:endParaRPr lang="en-US" sz="1600" kern="1200" dirty="0"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sp:txBody>
      <dsp:txXfrm>
        <a:off x="3205" y="901248"/>
        <a:ext cx="1927740" cy="2854800"/>
      </dsp:txXfrm>
    </dsp:sp>
    <dsp:sp modelId="{9128E3FF-F3B5-4427-82EC-BF3DD16EEB10}">
      <dsp:nvSpPr>
        <dsp:cNvPr id="0" name=""/>
        <dsp:cNvSpPr/>
      </dsp:nvSpPr>
      <dsp:spPr>
        <a:xfrm>
          <a:off x="2200830" y="130151"/>
          <a:ext cx="1927740" cy="77109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INDONESIA</a:t>
          </a:r>
        </a:p>
      </dsp:txBody>
      <dsp:txXfrm>
        <a:off x="2200830" y="130151"/>
        <a:ext cx="1927740" cy="771096"/>
      </dsp:txXfrm>
    </dsp:sp>
    <dsp:sp modelId="{2B7C7FB7-0E79-4E02-941C-D564A60BA7FF}">
      <dsp:nvSpPr>
        <dsp:cNvPr id="0" name=""/>
        <dsp:cNvSpPr/>
      </dsp:nvSpPr>
      <dsp:spPr>
        <a:xfrm>
          <a:off x="2200830" y="901248"/>
          <a:ext cx="1927740" cy="28548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 err="1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Universitas</a:t>
          </a:r>
          <a:r>
            <a:rPr lang="en-GB" sz="1600" b="0" i="0" kern="12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 Indonesia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Universitas Diponegoro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Bogor Agricultural University </a:t>
          </a:r>
          <a:endParaRPr lang="en-US" sz="1600" kern="1200" dirty="0"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Bina Nusantara University</a:t>
          </a:r>
          <a:endParaRPr lang="en-US" sz="1600" kern="1200" dirty="0"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sp:txBody>
      <dsp:txXfrm>
        <a:off x="2200830" y="901248"/>
        <a:ext cx="1927740" cy="2854800"/>
      </dsp:txXfrm>
    </dsp:sp>
    <dsp:sp modelId="{4D2F4731-A799-4726-9FBF-98792D12B023}">
      <dsp:nvSpPr>
        <dsp:cNvPr id="0" name=""/>
        <dsp:cNvSpPr/>
      </dsp:nvSpPr>
      <dsp:spPr>
        <a:xfrm>
          <a:off x="4398454" y="130151"/>
          <a:ext cx="1927740" cy="77109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LAO PDR</a:t>
          </a:r>
        </a:p>
      </dsp:txBody>
      <dsp:txXfrm>
        <a:off x="4398454" y="130151"/>
        <a:ext cx="1927740" cy="771096"/>
      </dsp:txXfrm>
    </dsp:sp>
    <dsp:sp modelId="{27191718-E5A3-455D-9CB1-B4E241481541}">
      <dsp:nvSpPr>
        <dsp:cNvPr id="0" name=""/>
        <dsp:cNvSpPr/>
      </dsp:nvSpPr>
      <dsp:spPr>
        <a:xfrm>
          <a:off x="4398454" y="901248"/>
          <a:ext cx="1927740" cy="28548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National University of Laos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Souphanouvong</a:t>
          </a:r>
          <a:r>
            <a:rPr lang="en-GB" sz="16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University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Champasak</a:t>
          </a:r>
          <a:r>
            <a:rPr lang="en-GB" sz="16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University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Savannakhet</a:t>
          </a:r>
          <a:r>
            <a:rPr lang="en-GB" sz="16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University</a:t>
          </a:r>
          <a:endParaRPr lang="en-US" sz="1600" kern="1200" dirty="0">
            <a:solidFill>
              <a:srgbClr val="C00000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sp:txBody>
      <dsp:txXfrm>
        <a:off x="4398454" y="901248"/>
        <a:ext cx="1927740" cy="2854800"/>
      </dsp:txXfrm>
    </dsp:sp>
    <dsp:sp modelId="{12E05D09-22DE-4DD9-B215-65845204E070}">
      <dsp:nvSpPr>
        <dsp:cNvPr id="0" name=""/>
        <dsp:cNvSpPr/>
      </dsp:nvSpPr>
      <dsp:spPr>
        <a:xfrm>
          <a:off x="6596079" y="130151"/>
          <a:ext cx="1927740" cy="77109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MALAYSIA</a:t>
          </a:r>
        </a:p>
      </dsp:txBody>
      <dsp:txXfrm>
        <a:off x="6596079" y="130151"/>
        <a:ext cx="1927740" cy="771096"/>
      </dsp:txXfrm>
    </dsp:sp>
    <dsp:sp modelId="{D8DDE632-6456-4B8B-9FC1-3888DA7A8C1A}">
      <dsp:nvSpPr>
        <dsp:cNvPr id="0" name=""/>
        <dsp:cNvSpPr/>
      </dsp:nvSpPr>
      <dsp:spPr>
        <a:xfrm>
          <a:off x="6596079" y="901248"/>
          <a:ext cx="1927740" cy="28548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0" i="0" kern="12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Universiti Kebangsaan Malaysia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0" i="0" kern="12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Taylor’s University Malaysia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0" i="0" kern="1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Universiti Teknologi Malaysia</a:t>
          </a:r>
          <a:endParaRPr lang="en-US" sz="1600" kern="1200" dirty="0"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0" i="0" kern="1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Universiti Malaysia Sabah</a:t>
          </a:r>
          <a:endParaRPr lang="en-US" sz="1600" kern="1200" dirty="0"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sp:txBody>
      <dsp:txXfrm>
        <a:off x="6596079" y="901248"/>
        <a:ext cx="1927740" cy="285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16E5A-46FC-4F2A-82F9-8D4C157BA8AD}">
      <dsp:nvSpPr>
        <dsp:cNvPr id="0" name=""/>
        <dsp:cNvSpPr/>
      </dsp:nvSpPr>
      <dsp:spPr>
        <a:xfrm>
          <a:off x="3205" y="130151"/>
          <a:ext cx="1927740" cy="77109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MYANMAR</a:t>
          </a:r>
        </a:p>
      </dsp:txBody>
      <dsp:txXfrm>
        <a:off x="3205" y="130151"/>
        <a:ext cx="1927740" cy="771096"/>
      </dsp:txXfrm>
    </dsp:sp>
    <dsp:sp modelId="{0D85200A-B372-4DEE-A400-E78C5338E7AD}">
      <dsp:nvSpPr>
        <dsp:cNvPr id="0" name=""/>
        <dsp:cNvSpPr/>
      </dsp:nvSpPr>
      <dsp:spPr>
        <a:xfrm>
          <a:off x="3205" y="901248"/>
          <a:ext cx="1927740" cy="28548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University of Yangon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Mandalay University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Myanmar Maritime University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Yangon University of Economics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sp:txBody>
      <dsp:txXfrm>
        <a:off x="3205" y="901248"/>
        <a:ext cx="1927740" cy="2854800"/>
      </dsp:txXfrm>
    </dsp:sp>
    <dsp:sp modelId="{9128E3FF-F3B5-4427-82EC-BF3DD16EEB10}">
      <dsp:nvSpPr>
        <dsp:cNvPr id="0" name=""/>
        <dsp:cNvSpPr/>
      </dsp:nvSpPr>
      <dsp:spPr>
        <a:xfrm>
          <a:off x="2200830" y="130151"/>
          <a:ext cx="1927740" cy="77109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PHILIPPINES</a:t>
          </a:r>
        </a:p>
      </dsp:txBody>
      <dsp:txXfrm>
        <a:off x="2200830" y="130151"/>
        <a:ext cx="1927740" cy="771096"/>
      </dsp:txXfrm>
    </dsp:sp>
    <dsp:sp modelId="{2B7C7FB7-0E79-4E02-941C-D564A60BA7FF}">
      <dsp:nvSpPr>
        <dsp:cNvPr id="0" name=""/>
        <dsp:cNvSpPr/>
      </dsp:nvSpPr>
      <dsp:spPr>
        <a:xfrm>
          <a:off x="2200830" y="901248"/>
          <a:ext cx="1927740" cy="28548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University of the Philippines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University of Santo Tomas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De La Salle University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 err="1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Ateneo</a:t>
          </a:r>
          <a:r>
            <a:rPr lang="en-GB" sz="1600" b="0" i="0" kern="12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 de Manila University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sp:txBody>
      <dsp:txXfrm>
        <a:off x="2200830" y="901248"/>
        <a:ext cx="1927740" cy="2854800"/>
      </dsp:txXfrm>
    </dsp:sp>
    <dsp:sp modelId="{4D2F4731-A799-4726-9FBF-98792D12B023}">
      <dsp:nvSpPr>
        <dsp:cNvPr id="0" name=""/>
        <dsp:cNvSpPr/>
      </dsp:nvSpPr>
      <dsp:spPr>
        <a:xfrm>
          <a:off x="4398454" y="130151"/>
          <a:ext cx="1927740" cy="77109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THAILAND</a:t>
          </a:r>
        </a:p>
      </dsp:txBody>
      <dsp:txXfrm>
        <a:off x="4398454" y="130151"/>
        <a:ext cx="1927740" cy="771096"/>
      </dsp:txXfrm>
    </dsp:sp>
    <dsp:sp modelId="{27191718-E5A3-455D-9CB1-B4E241481541}">
      <dsp:nvSpPr>
        <dsp:cNvPr id="0" name=""/>
        <dsp:cNvSpPr/>
      </dsp:nvSpPr>
      <dsp:spPr>
        <a:xfrm>
          <a:off x="4398454" y="901248"/>
          <a:ext cx="1927740" cy="28548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 err="1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Chulalongkorn</a:t>
          </a:r>
          <a:r>
            <a:rPr lang="en-GB" sz="1600" b="0" i="0" kern="12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 University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 err="1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Payap</a:t>
          </a:r>
          <a:r>
            <a:rPr lang="en-GB" sz="1600" b="0" i="0" kern="12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 University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King Mongkut’s University of Technology Thonburi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Thammasat University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sp:txBody>
      <dsp:txXfrm>
        <a:off x="4398454" y="901248"/>
        <a:ext cx="1927740" cy="2854800"/>
      </dsp:txXfrm>
    </dsp:sp>
    <dsp:sp modelId="{12E05D09-22DE-4DD9-B215-65845204E070}">
      <dsp:nvSpPr>
        <dsp:cNvPr id="0" name=""/>
        <dsp:cNvSpPr/>
      </dsp:nvSpPr>
      <dsp:spPr>
        <a:xfrm>
          <a:off x="6596079" y="130151"/>
          <a:ext cx="1927740" cy="77109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VIET NAM</a:t>
          </a:r>
        </a:p>
      </dsp:txBody>
      <dsp:txXfrm>
        <a:off x="6596079" y="130151"/>
        <a:ext cx="1927740" cy="771096"/>
      </dsp:txXfrm>
    </dsp:sp>
    <dsp:sp modelId="{D8DDE632-6456-4B8B-9FC1-3888DA7A8C1A}">
      <dsp:nvSpPr>
        <dsp:cNvPr id="0" name=""/>
        <dsp:cNvSpPr/>
      </dsp:nvSpPr>
      <dsp:spPr>
        <a:xfrm>
          <a:off x="6596079" y="901248"/>
          <a:ext cx="1927740" cy="28548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Viet Nam National University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Hanoi University of Science and Technology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 err="1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Ho</a:t>
          </a:r>
          <a:r>
            <a:rPr lang="en-GB" sz="1600" b="0" i="0" kern="12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 Chi Minh University of Technology and Education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rPr>
            <a:t>Hue University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Calibri" charset="0"/>
            <a:cs typeface="Arial" panose="020B0604020202020204" pitchFamily="34" charset="0"/>
          </a:endParaRPr>
        </a:p>
      </dsp:txBody>
      <dsp:txXfrm>
        <a:off x="6596079" y="901248"/>
        <a:ext cx="1927740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C7E49-FE75-FA44-A470-3238953A0EC4}" type="datetimeFigureOut">
              <a:rPr lang="en-US" smtClean="0"/>
              <a:t>9/29/20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D9C6D-37FE-2143-8357-C7F1CBF6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14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A2A41-47FF-754C-BE05-2A5D74520497}" type="datetimeFigureOut">
              <a:rPr lang="en-US" smtClean="0"/>
              <a:t>9/29/20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1CAF6-F309-7242-8112-8F1FDA89E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1CAF6-F309-7242-8112-8F1FDA89ED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94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1CAF6-F309-7242-8112-8F1FDA89ED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27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1CAF6-F309-7242-8112-8F1FDA89ED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73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1CAF6-F309-7242-8112-8F1FDA89ED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85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1CAF6-F309-7242-8112-8F1FDA89ED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3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1CAF6-F309-7242-8112-8F1FDA89ED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13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1CAF6-F309-7242-8112-8F1FDA89ED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7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4277-7B19-A64C-A213-4C6C1D742A1C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60AA-E8C9-E045-9A22-E93143A83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0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4277-7B19-A64C-A213-4C6C1D742A1C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60AA-E8C9-E045-9A22-E93143A83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2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4277-7B19-A64C-A213-4C6C1D742A1C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60AA-E8C9-E045-9A22-E93143A83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66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4277-7B19-A64C-A213-4C6C1D742A1C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60AA-E8C9-E045-9A22-E93143A83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4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4277-7B19-A64C-A213-4C6C1D742A1C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60AA-E8C9-E045-9A22-E93143A83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1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4277-7B19-A64C-A213-4C6C1D742A1C}" type="datetimeFigureOut">
              <a:rPr lang="en-US" smtClean="0"/>
              <a:t>9/29/20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60AA-E8C9-E045-9A22-E93143A83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6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4277-7B19-A64C-A213-4C6C1D742A1C}" type="datetimeFigureOut">
              <a:rPr lang="en-US" smtClean="0"/>
              <a:t>9/29/20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60AA-E8C9-E045-9A22-E93143A83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0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4277-7B19-A64C-A213-4C6C1D742A1C}" type="datetimeFigureOut">
              <a:rPr lang="en-US" smtClean="0"/>
              <a:t>9/29/20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60AA-E8C9-E045-9A22-E93143A83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4277-7B19-A64C-A213-4C6C1D742A1C}" type="datetimeFigureOut">
              <a:rPr lang="en-US" smtClean="0"/>
              <a:t>9/29/20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60AA-E8C9-E045-9A22-E93143A83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2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4277-7B19-A64C-A213-4C6C1D742A1C}" type="datetimeFigureOut">
              <a:rPr lang="en-US" smtClean="0"/>
              <a:t>9/29/20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60AA-E8C9-E045-9A22-E93143A83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0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4277-7B19-A64C-A213-4C6C1D742A1C}" type="datetimeFigureOut">
              <a:rPr lang="en-US" smtClean="0"/>
              <a:t>9/29/20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60AA-E8C9-E045-9A22-E93143A83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7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4277-7B19-A64C-A213-4C6C1D742A1C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D60AA-E8C9-E045-9A22-E93143A83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5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5-19 at 13.27.49.png">
            <a:extLst>
              <a:ext uri="{FF2B5EF4-FFF2-40B4-BE49-F238E27FC236}">
                <a16:creationId xmlns:a16="http://schemas.microsoft.com/office/drawing/2014/main" xmlns="" id="{263970DC-3533-458F-AB11-18E4E27FB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904" y="561904"/>
            <a:ext cx="3900889" cy="2160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F03BEB-6C53-4798-A750-75574D9C3D81}"/>
              </a:ext>
            </a:extLst>
          </p:cNvPr>
          <p:cNvSpPr txBox="1"/>
          <p:nvPr/>
        </p:nvSpPr>
        <p:spPr>
          <a:xfrm>
            <a:off x="1637071" y="2863502"/>
            <a:ext cx="86425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SUPPORT TO HIGHER EDUCATION </a:t>
            </a:r>
          </a:p>
          <a:p>
            <a:pPr algn="ctr"/>
            <a:r>
              <a:rPr lang="en-GB" sz="2800" b="1" dirty="0">
                <a:solidFill>
                  <a:srgbClr val="09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ASEAN REGION PROGRAMME</a:t>
            </a:r>
          </a:p>
          <a:p>
            <a:pPr algn="ctr"/>
            <a:r>
              <a:rPr lang="en-GB" sz="2800" dirty="0" smtClean="0">
                <a:solidFill>
                  <a:srgbClr val="09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en-GB" sz="2800" dirty="0" smtClean="0">
                <a:solidFill>
                  <a:srgbClr val="09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</a:p>
          <a:p>
            <a:pPr algn="ctr"/>
            <a:endParaRPr lang="en-GB" sz="2800" dirty="0" smtClean="0">
              <a:solidFill>
                <a:srgbClr val="095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rgbClr val="09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Darren McDermott </a:t>
            </a:r>
            <a:r>
              <a:rPr lang="mr-IN" sz="2800" dirty="0" smtClean="0">
                <a:solidFill>
                  <a:srgbClr val="09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2800" dirty="0" smtClean="0">
                <a:solidFill>
                  <a:srgbClr val="09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SHARE Team Leader Designate</a:t>
            </a:r>
            <a:endParaRPr lang="en-GB" sz="2800" dirty="0">
              <a:solidFill>
                <a:srgbClr val="095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965CDC-94DB-409C-BBA0-5E40AF94082F}"/>
              </a:ext>
            </a:extLst>
          </p:cNvPr>
          <p:cNvSpPr txBox="1"/>
          <p:nvPr/>
        </p:nvSpPr>
        <p:spPr>
          <a:xfrm>
            <a:off x="2001774" y="2538966"/>
            <a:ext cx="8049490" cy="400110"/>
          </a:xfrm>
          <a:prstGeom prst="rect">
            <a:avLst/>
          </a:prstGeom>
          <a:solidFill>
            <a:srgbClr val="0956A6">
              <a:alpha val="95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u="none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 Undergraduate </a:t>
            </a:r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students </a:t>
            </a:r>
            <a:r>
              <a:rPr lang="en-GB" sz="2000" b="0" dirty="0">
                <a:solidFill>
                  <a:schemeClr val="bg1"/>
                </a:solidFill>
                <a:latin typeface="Arial" panose="020B0604020202020204" pitchFamily="34" charset="0"/>
              </a:rPr>
              <a:t>of ASEAN participating university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3BF086-28D1-4A80-B36B-914A5A395B92}"/>
              </a:ext>
            </a:extLst>
          </p:cNvPr>
          <p:cNvSpPr txBox="1"/>
          <p:nvPr/>
        </p:nvSpPr>
        <p:spPr>
          <a:xfrm>
            <a:off x="2001772" y="1637050"/>
            <a:ext cx="8049492" cy="400110"/>
          </a:xfrm>
          <a:prstGeom prst="rect">
            <a:avLst/>
          </a:prstGeom>
          <a:solidFill>
            <a:srgbClr val="0956A6">
              <a:alpha val="95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u="none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Nationals </a:t>
            </a:r>
            <a:r>
              <a:rPr lang="en-GB" sz="2000" b="0" dirty="0">
                <a:solidFill>
                  <a:schemeClr val="bg1"/>
                </a:solidFill>
                <a:latin typeface="Arial" panose="020B0604020202020204" pitchFamily="34" charset="0"/>
              </a:rPr>
              <a:t>of ASEAN Member </a:t>
            </a:r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States*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99A005-0698-4102-B2A5-E65EEC401F3A}"/>
              </a:ext>
            </a:extLst>
          </p:cNvPr>
          <p:cNvSpPr txBox="1"/>
          <p:nvPr/>
        </p:nvSpPr>
        <p:spPr>
          <a:xfrm>
            <a:off x="2001777" y="3411822"/>
            <a:ext cx="8049490" cy="400110"/>
          </a:xfrm>
          <a:prstGeom prst="rect">
            <a:avLst/>
          </a:prstGeom>
          <a:solidFill>
            <a:srgbClr val="0070C0">
              <a:alpha val="95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u="none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 Completed </a:t>
            </a:r>
            <a:r>
              <a:rPr lang="en-GB" sz="2000" b="0" dirty="0">
                <a:solidFill>
                  <a:schemeClr val="bg1"/>
                </a:solidFill>
                <a:latin typeface="Arial" panose="020B0604020202020204" pitchFamily="34" charset="0"/>
              </a:rPr>
              <a:t>at least 2 semesters at home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5202" y="4546603"/>
            <a:ext cx="781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</a:t>
            </a:r>
            <a:r>
              <a:rPr lang="en-GB" i="1" dirty="0">
                <a:solidFill>
                  <a:srgbClr val="C00000"/>
                </a:solidFill>
              </a:rPr>
              <a:t>Students from Singapore and Brunei Darussalam can also participate using the scholarships from their universities or government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129240-5A4A-4D3C-B42B-7CFC43BD4E0B}"/>
              </a:ext>
            </a:extLst>
          </p:cNvPr>
          <p:cNvSpPr txBox="1"/>
          <p:nvPr/>
        </p:nvSpPr>
        <p:spPr>
          <a:xfrm>
            <a:off x="2430588" y="831319"/>
            <a:ext cx="7093944" cy="461665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 CRITERIA</a:t>
            </a:r>
          </a:p>
        </p:txBody>
      </p:sp>
    </p:spTree>
    <p:extLst>
      <p:ext uri="{BB962C8B-B14F-4D97-AF65-F5344CB8AC3E}">
        <p14:creationId xmlns:p14="http://schemas.microsoft.com/office/powerpoint/2010/main" val="112041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66220" y="20860"/>
            <a:ext cx="7494932" cy="1095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CAC650-1B09-4274-9826-905FDFF4D57E}"/>
              </a:ext>
            </a:extLst>
          </p:cNvPr>
          <p:cNvSpPr txBox="1"/>
          <p:nvPr/>
        </p:nvSpPr>
        <p:spPr>
          <a:xfrm>
            <a:off x="2203188" y="1099348"/>
            <a:ext cx="47822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7F1E6D-5E5E-4DE1-AFBB-7235B79892F3}"/>
              </a:ext>
            </a:extLst>
          </p:cNvPr>
          <p:cNvSpPr txBox="1"/>
          <p:nvPr/>
        </p:nvSpPr>
        <p:spPr>
          <a:xfrm>
            <a:off x="2203188" y="1809316"/>
            <a:ext cx="464079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BA11D6-DAF8-49E8-BB29-B50B7D72FAA2}"/>
              </a:ext>
            </a:extLst>
          </p:cNvPr>
          <p:cNvSpPr txBox="1"/>
          <p:nvPr/>
        </p:nvSpPr>
        <p:spPr>
          <a:xfrm>
            <a:off x="2203188" y="2540837"/>
            <a:ext cx="47822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20B4AE9-F56E-4634-8EB8-92F9602D638D}"/>
              </a:ext>
            </a:extLst>
          </p:cNvPr>
          <p:cNvSpPr txBox="1"/>
          <p:nvPr/>
        </p:nvSpPr>
        <p:spPr>
          <a:xfrm>
            <a:off x="2203188" y="3261825"/>
            <a:ext cx="47822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3687BB4-9168-4E9C-92AA-8AA9B1269FB8}"/>
              </a:ext>
            </a:extLst>
          </p:cNvPr>
          <p:cNvSpPr txBox="1"/>
          <p:nvPr/>
        </p:nvSpPr>
        <p:spPr>
          <a:xfrm>
            <a:off x="2870545" y="1166622"/>
            <a:ext cx="6514612" cy="369332"/>
          </a:xfrm>
          <a:prstGeom prst="rect">
            <a:avLst/>
          </a:prstGeom>
          <a:solidFill>
            <a:schemeClr val="bg1">
              <a:lumMod val="85000"/>
              <a:alpha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u="none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</a:rPr>
              <a:t>Applicant receives </a:t>
            </a:r>
            <a:r>
              <a:rPr lang="en-GB" dirty="0">
                <a:latin typeface="Arial" panose="020B0604020202020204" pitchFamily="34" charset="0"/>
              </a:rPr>
              <a:t>endorsement from home university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268ECFE-B2DF-496D-BE41-EAAE56E05D3D}"/>
              </a:ext>
            </a:extLst>
          </p:cNvPr>
          <p:cNvSpPr txBox="1"/>
          <p:nvPr/>
        </p:nvSpPr>
        <p:spPr>
          <a:xfrm>
            <a:off x="2870545" y="2642698"/>
            <a:ext cx="6514612" cy="369332"/>
          </a:xfrm>
          <a:prstGeom prst="rect">
            <a:avLst/>
          </a:prstGeom>
          <a:solidFill>
            <a:schemeClr val="bg1">
              <a:lumMod val="85000"/>
              <a:alpha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u="none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</a:rPr>
              <a:t>Receives </a:t>
            </a:r>
            <a:r>
              <a:rPr lang="en-GB" dirty="0">
                <a:latin typeface="Arial" panose="020B0604020202020204" pitchFamily="34" charset="0"/>
              </a:rPr>
              <a:t>Letter of Acceptance (</a:t>
            </a:r>
            <a:r>
              <a:rPr lang="en-GB" dirty="0" err="1">
                <a:latin typeface="Arial" panose="020B0604020202020204" pitchFamily="34" charset="0"/>
              </a:rPr>
              <a:t>LoA</a:t>
            </a:r>
            <a:r>
              <a:rPr lang="en-GB" dirty="0">
                <a:latin typeface="Arial" panose="020B0604020202020204" pitchFamily="34" charset="0"/>
              </a:rPr>
              <a:t>) from host university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CC1C1C8-B635-4249-8023-5A23F7C2AC69}"/>
              </a:ext>
            </a:extLst>
          </p:cNvPr>
          <p:cNvSpPr txBox="1"/>
          <p:nvPr/>
        </p:nvSpPr>
        <p:spPr>
          <a:xfrm>
            <a:off x="2870544" y="1857678"/>
            <a:ext cx="6514613" cy="369332"/>
          </a:xfrm>
          <a:prstGeom prst="rect">
            <a:avLst/>
          </a:prstGeom>
          <a:solidFill>
            <a:srgbClr val="FFC000">
              <a:alpha val="95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u="none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 smtClean="0">
                <a:latin typeface="Arial" panose="020B0604020202020204" pitchFamily="34" charset="0"/>
              </a:rPr>
              <a:t> Applicant </a:t>
            </a:r>
            <a:r>
              <a:rPr lang="en-GB" dirty="0" smtClean="0">
                <a:latin typeface="Arial" panose="020B0604020202020204" pitchFamily="34" charset="0"/>
              </a:rPr>
              <a:t>applies </a:t>
            </a:r>
            <a:r>
              <a:rPr lang="en-GB" dirty="0">
                <a:latin typeface="Arial" panose="020B0604020202020204" pitchFamily="34" charset="0"/>
              </a:rPr>
              <a:t>to host university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75E6AD-3E1C-4734-96C8-08ECA364A18D}"/>
              </a:ext>
            </a:extLst>
          </p:cNvPr>
          <p:cNvSpPr txBox="1"/>
          <p:nvPr/>
        </p:nvSpPr>
        <p:spPr>
          <a:xfrm>
            <a:off x="2870545" y="4111597"/>
            <a:ext cx="6514612" cy="369332"/>
          </a:xfrm>
          <a:prstGeom prst="rect">
            <a:avLst/>
          </a:prstGeom>
          <a:solidFill>
            <a:schemeClr val="bg1">
              <a:lumMod val="85000"/>
              <a:alpha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u="none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 smtClean="0">
                <a:latin typeface="Arial" panose="020B0604020202020204" pitchFamily="34" charset="0"/>
              </a:rPr>
              <a:t> Selection </a:t>
            </a:r>
            <a:r>
              <a:rPr lang="en-GB" dirty="0">
                <a:latin typeface="Arial" panose="020B0604020202020204" pitchFamily="34" charset="0"/>
              </a:rPr>
              <a:t>of Awardees by </a:t>
            </a:r>
            <a:r>
              <a:rPr lang="en-GB" dirty="0" smtClean="0">
                <a:latin typeface="Arial" panose="020B0604020202020204" pitchFamily="34" charset="0"/>
              </a:rPr>
              <a:t>the SHARE Scholarship </a:t>
            </a:r>
            <a:r>
              <a:rPr lang="en-GB" dirty="0">
                <a:latin typeface="Arial" panose="020B0604020202020204" pitchFamily="34" charset="0"/>
              </a:rPr>
              <a:t>T</a:t>
            </a:r>
            <a:r>
              <a:rPr lang="en-GB" dirty="0" smtClean="0">
                <a:latin typeface="Arial" panose="020B0604020202020204" pitchFamily="34" charset="0"/>
              </a:rPr>
              <a:t>eam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2D1966E-8E88-40B4-81F6-B16FAD128E77}"/>
              </a:ext>
            </a:extLst>
          </p:cNvPr>
          <p:cNvSpPr txBox="1"/>
          <p:nvPr/>
        </p:nvSpPr>
        <p:spPr>
          <a:xfrm>
            <a:off x="2870545" y="3369543"/>
            <a:ext cx="6514612" cy="369332"/>
          </a:xfrm>
          <a:prstGeom prst="rect">
            <a:avLst/>
          </a:prstGeom>
          <a:solidFill>
            <a:srgbClr val="FFC000">
              <a:alpha val="95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u="none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</a:rPr>
              <a:t>Applies for </a:t>
            </a:r>
            <a:r>
              <a:rPr lang="en-GB" dirty="0">
                <a:latin typeface="Arial" panose="020B0604020202020204" pitchFamily="34" charset="0"/>
              </a:rPr>
              <a:t>SHARE </a:t>
            </a:r>
            <a:r>
              <a:rPr lang="en-GB" dirty="0" smtClean="0">
                <a:latin typeface="Arial" panose="020B0604020202020204" pitchFamily="34" charset="0"/>
              </a:rPr>
              <a:t>Scholarship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F6DF0C2-8265-4B42-AC41-444C1B554328}"/>
              </a:ext>
            </a:extLst>
          </p:cNvPr>
          <p:cNvSpPr txBox="1"/>
          <p:nvPr/>
        </p:nvSpPr>
        <p:spPr>
          <a:xfrm>
            <a:off x="2870545" y="4903454"/>
            <a:ext cx="6514612" cy="369332"/>
          </a:xfrm>
          <a:prstGeom prst="rect">
            <a:avLst/>
          </a:prstGeom>
          <a:solidFill>
            <a:srgbClr val="FFC000">
              <a:alpha val="95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u="none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 smtClean="0">
                <a:latin typeface="Arial" panose="020B0604020202020204" pitchFamily="34" charset="0"/>
              </a:rPr>
              <a:t> SHARE </a:t>
            </a:r>
            <a:r>
              <a:rPr lang="en-GB" dirty="0">
                <a:latin typeface="Arial" panose="020B0604020202020204" pitchFamily="34" charset="0"/>
              </a:rPr>
              <a:t>Scholarship awarded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82A9AF3-310C-4D9E-BEBA-BC397A1F42CB}"/>
              </a:ext>
            </a:extLst>
          </p:cNvPr>
          <p:cNvSpPr txBox="1"/>
          <p:nvPr/>
        </p:nvSpPr>
        <p:spPr>
          <a:xfrm>
            <a:off x="2203188" y="4003879"/>
            <a:ext cx="47822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5170083-8544-49D7-B586-E78F457C8D5C}"/>
              </a:ext>
            </a:extLst>
          </p:cNvPr>
          <p:cNvSpPr txBox="1"/>
          <p:nvPr/>
        </p:nvSpPr>
        <p:spPr>
          <a:xfrm>
            <a:off x="2203188" y="4745933"/>
            <a:ext cx="47822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2129240-5A4A-4D3C-B42B-7CFC43BD4E0B}"/>
              </a:ext>
            </a:extLst>
          </p:cNvPr>
          <p:cNvSpPr txBox="1"/>
          <p:nvPr/>
        </p:nvSpPr>
        <p:spPr>
          <a:xfrm>
            <a:off x="2203188" y="459534"/>
            <a:ext cx="7341440" cy="461665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SCHOLARSHIP APPLICATION PROCESS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4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AB476F-F15B-4BC4-8BF9-8EC250A32473}"/>
              </a:ext>
            </a:extLst>
          </p:cNvPr>
          <p:cNvSpPr txBox="1"/>
          <p:nvPr/>
        </p:nvSpPr>
        <p:spPr>
          <a:xfrm>
            <a:off x="4523087" y="2966271"/>
            <a:ext cx="2701636" cy="400110"/>
          </a:xfrm>
          <a:prstGeom prst="rect">
            <a:avLst/>
          </a:prstGeom>
          <a:solidFill>
            <a:srgbClr val="0956A6">
              <a:alpha val="95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u="none"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GB" sz="2000" b="0" dirty="0">
                <a:solidFill>
                  <a:schemeClr val="bg1"/>
                </a:solidFill>
                <a:latin typeface="Arial" panose="020B0604020202020204" pitchFamily="34" charset="0"/>
              </a:rPr>
              <a:t>Tuition </a:t>
            </a:r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fees </a:t>
            </a:r>
            <a:r>
              <a:rPr lang="en-GB" sz="2000" b="0" dirty="0">
                <a:solidFill>
                  <a:schemeClr val="bg1"/>
                </a:solidFill>
                <a:latin typeface="Arial" panose="020B0604020202020204" pitchFamily="34" charset="0"/>
              </a:rPr>
              <a:t>(waived</a:t>
            </a:r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5345E0-54A4-4F2C-B815-29AFF0CCA34A}"/>
              </a:ext>
            </a:extLst>
          </p:cNvPr>
          <p:cNvSpPr txBox="1"/>
          <p:nvPr/>
        </p:nvSpPr>
        <p:spPr>
          <a:xfrm>
            <a:off x="4523084" y="4201498"/>
            <a:ext cx="2701639" cy="400110"/>
          </a:xfrm>
          <a:prstGeom prst="rect">
            <a:avLst/>
          </a:prstGeom>
          <a:solidFill>
            <a:srgbClr val="FFC000">
              <a:alpha val="95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u="none"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Health insurance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ED5F29-A3EB-4AA8-AC2A-B2376B655E60}"/>
              </a:ext>
            </a:extLst>
          </p:cNvPr>
          <p:cNvSpPr txBox="1"/>
          <p:nvPr/>
        </p:nvSpPr>
        <p:spPr>
          <a:xfrm>
            <a:off x="3244712" y="1745373"/>
            <a:ext cx="5258391" cy="400110"/>
          </a:xfrm>
          <a:prstGeom prst="rect">
            <a:avLst/>
          </a:prstGeom>
          <a:solidFill>
            <a:srgbClr val="0956A6">
              <a:alpha val="95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u="none"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GB" sz="2000" b="0" dirty="0">
                <a:solidFill>
                  <a:schemeClr val="bg1"/>
                </a:solidFill>
                <a:latin typeface="Arial" panose="020B0604020202020204" pitchFamily="34" charset="0"/>
              </a:rPr>
              <a:t>Return airfare </a:t>
            </a:r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(international and domestic)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03D4B0C-29A4-4A1A-BCBC-49DE456AB3FC}"/>
              </a:ext>
            </a:extLst>
          </p:cNvPr>
          <p:cNvSpPr txBox="1"/>
          <p:nvPr/>
        </p:nvSpPr>
        <p:spPr>
          <a:xfrm>
            <a:off x="4079744" y="3580765"/>
            <a:ext cx="3588325" cy="400110"/>
          </a:xfrm>
          <a:prstGeom prst="rect">
            <a:avLst/>
          </a:prstGeom>
          <a:solidFill>
            <a:srgbClr val="FFC000">
              <a:alpha val="95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u="none"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GB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Living 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allowance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F4D1FF6-11B8-44A1-8F75-E04F1728081E}"/>
              </a:ext>
            </a:extLst>
          </p:cNvPr>
          <p:cNvSpPr txBox="1"/>
          <p:nvPr/>
        </p:nvSpPr>
        <p:spPr>
          <a:xfrm>
            <a:off x="4079744" y="2355822"/>
            <a:ext cx="3588324" cy="400110"/>
          </a:xfrm>
          <a:prstGeom prst="rect">
            <a:avLst/>
          </a:prstGeom>
          <a:solidFill>
            <a:srgbClr val="0956A6">
              <a:alpha val="95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u="none"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GB" sz="2000" b="0" dirty="0">
                <a:solidFill>
                  <a:schemeClr val="bg1"/>
                </a:solidFill>
                <a:latin typeface="Arial" panose="020B0604020202020204" pitchFamily="34" charset="0"/>
              </a:rPr>
              <a:t>Settling-in allowance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4DFAE70-1290-4D28-9889-032E16EFC098}"/>
              </a:ext>
            </a:extLst>
          </p:cNvPr>
          <p:cNvSpPr txBox="1"/>
          <p:nvPr/>
        </p:nvSpPr>
        <p:spPr>
          <a:xfrm>
            <a:off x="4301413" y="4822231"/>
            <a:ext cx="3144979" cy="400110"/>
          </a:xfrm>
          <a:prstGeom prst="rect">
            <a:avLst/>
          </a:prstGeom>
          <a:solidFill>
            <a:srgbClr val="FFC000">
              <a:alpha val="95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u="none"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Study materials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37C2369-9409-48BE-A285-45DC0DC79357}"/>
              </a:ext>
            </a:extLst>
          </p:cNvPr>
          <p:cNvSpPr txBox="1"/>
          <p:nvPr/>
        </p:nvSpPr>
        <p:spPr>
          <a:xfrm>
            <a:off x="4523087" y="1163436"/>
            <a:ext cx="2701639" cy="400110"/>
          </a:xfrm>
          <a:prstGeom prst="rect">
            <a:avLst/>
          </a:prstGeom>
          <a:solidFill>
            <a:srgbClr val="0956A6">
              <a:alpha val="95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u="none"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GB" sz="2000" b="0" dirty="0">
                <a:solidFill>
                  <a:schemeClr val="bg1"/>
                </a:solidFill>
                <a:latin typeface="Arial" panose="020B0604020202020204" pitchFamily="34" charset="0"/>
              </a:rPr>
              <a:t>Visa costs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2129240-5A4A-4D3C-B42B-7CFC43BD4E0B}"/>
              </a:ext>
            </a:extLst>
          </p:cNvPr>
          <p:cNvSpPr txBox="1"/>
          <p:nvPr/>
        </p:nvSpPr>
        <p:spPr>
          <a:xfrm>
            <a:off x="2203188" y="459534"/>
            <a:ext cx="7341440" cy="461665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 COVERAGE</a:t>
            </a:r>
          </a:p>
        </p:txBody>
      </p:sp>
    </p:spTree>
    <p:extLst>
      <p:ext uri="{BB962C8B-B14F-4D97-AF65-F5344CB8AC3E}">
        <p14:creationId xmlns:p14="http://schemas.microsoft.com/office/powerpoint/2010/main" val="312888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6160" y="251817"/>
            <a:ext cx="7071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08731" y="3677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600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1182" y="939248"/>
            <a:ext cx="7344697" cy="470898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Thank you for your kind attention!</a:t>
            </a:r>
          </a:p>
          <a:p>
            <a:pPr algn="ctr"/>
            <a:endParaRPr lang="en-GB" sz="4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Your questions are welcome.</a:t>
            </a:r>
          </a:p>
          <a:p>
            <a:pPr algn="ctr"/>
            <a:endParaRPr lang="en-GB" sz="6000" dirty="0">
              <a:solidFill>
                <a:schemeClr val="tx1">
                  <a:lumMod val="65000"/>
                  <a:lumOff val="35000"/>
                </a:schemeClr>
              </a:solidFill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1" y="1690409"/>
            <a:ext cx="5511647" cy="38199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16" y="1748216"/>
            <a:ext cx="4629880" cy="2242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551" y="4056522"/>
            <a:ext cx="3799810" cy="14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0A70F88-8049-4A71-BC06-E5A6C2E80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50" y="398206"/>
            <a:ext cx="6862739" cy="4940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2189" y="398206"/>
            <a:ext cx="4983501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OBJECTIVES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Enhance the harmonisation of ASEAN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igher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ducation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rea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through 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the development of ASEAN Higher Education frameworks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Support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mutual recognition and student mobility among HEIs in ASEAN to strengthen people-to-people 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connectivity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1F497D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Serve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as platform to connect policy-university-students in regional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HE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Support strengthening of ASEAN identity among future graduates through regional mobility (Erasmus effect)</a:t>
            </a:r>
          </a:p>
        </p:txBody>
      </p:sp>
    </p:spTree>
    <p:extLst>
      <p:ext uri="{BB962C8B-B14F-4D97-AF65-F5344CB8AC3E}">
        <p14:creationId xmlns:p14="http://schemas.microsoft.com/office/powerpoint/2010/main" val="36720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5B3DC1D1-5D08-47FE-8EBD-2180C7EC3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74" r="39292"/>
          <a:stretch/>
        </p:blipFill>
        <p:spPr>
          <a:xfrm>
            <a:off x="740000" y="132735"/>
            <a:ext cx="5144606" cy="5208376"/>
          </a:xfrm>
        </p:spPr>
      </p:pic>
      <p:sp>
        <p:nvSpPr>
          <p:cNvPr id="7" name="TextBox 6"/>
          <p:cNvSpPr txBox="1"/>
          <p:nvPr/>
        </p:nvSpPr>
        <p:spPr>
          <a:xfrm>
            <a:off x="6150077" y="235975"/>
            <a:ext cx="5899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Result Area 1: </a:t>
            </a:r>
            <a:r>
              <a:rPr lang="en-GB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Policy </a:t>
            </a:r>
            <a:r>
              <a:rPr lang="en-GB" sz="32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Dialogue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358333" y="820750"/>
            <a:ext cx="54828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What is Policy Dialogue? </a:t>
            </a:r>
            <a:endParaRPr lang="en-US" sz="2000" u="sng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 platform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to discuss all policy and technical issues between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stakeholders</a:t>
            </a:r>
            <a:endParaRPr lang="en-GB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000" u="sng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Why is it important? </a:t>
            </a:r>
            <a:endParaRPr lang="en-GB" sz="2000" u="sng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An opportunity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to share experience, generate debate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influence policy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changes, and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respond to requests and movements in the ASEAN Higher Education landscape </a:t>
            </a:r>
          </a:p>
          <a:p>
            <a:endParaRPr lang="en-GB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000" u="sng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Who </a:t>
            </a:r>
            <a:r>
              <a:rPr lang="en-GB" sz="2000" u="sng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we</a:t>
            </a:r>
            <a:r>
              <a:rPr lang="en-GB" sz="2000" u="sng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work </a:t>
            </a:r>
            <a:r>
              <a:rPr lang="en-GB" sz="2000" u="sng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with? </a:t>
            </a:r>
            <a:endParaRPr lang="en-GB" sz="2000" u="sng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ASEC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EUD, SOM-ED, AUN, SEAMEO-RIHED, AQAN, other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Dialogue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artners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Higher Education Institutions,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Students</a:t>
            </a:r>
            <a:endParaRPr lang="en-GB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2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225" y="176982"/>
            <a:ext cx="1209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Result Area 2ab: </a:t>
            </a:r>
            <a:r>
              <a:rPr lang="en-GB" sz="32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Qualifications Frameworks &amp;</a:t>
            </a:r>
            <a:r>
              <a:rPr lang="en-GB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32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Quality Assurance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C4CA58-F3CE-4E49-A3FF-6AC8ECA06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091" y="761757"/>
            <a:ext cx="5825611" cy="51710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53961" y="885310"/>
            <a:ext cx="5810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2a: ASEAN Qualifications Reference Frameworks</a:t>
            </a:r>
          </a:p>
          <a:p>
            <a:endParaRPr lang="en-GB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Reviewing the implications of the AQRF for Higher Education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Strengthening institutional capacities to develop National Qualifications Frameworks (NQFs) using the AQRF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Supporting the dissemination of the AQRF and the alignment of NQFs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2b: ASEAN Quality Assurance Frameworks</a:t>
            </a:r>
          </a:p>
          <a:p>
            <a:endParaRPr lang="en-GB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QA Capacity Development for staff of HEIs and QA Assessors 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Supporting the development, alignment and dissemination of the AQAF</a:t>
            </a:r>
            <a:endParaRPr lang="en-GB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71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09600" y="140795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Result </a:t>
            </a:r>
            <a:r>
              <a:rPr lang="en-GB" sz="32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Area </a:t>
            </a:r>
            <a:r>
              <a:rPr lang="en-GB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3ab: Credit </a:t>
            </a:r>
            <a:r>
              <a:rPr lang="en-GB" sz="32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Transfer </a:t>
            </a:r>
            <a:r>
              <a:rPr lang="en-GB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System</a:t>
            </a:r>
            <a:endParaRPr lang="en-US" sz="3200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6F3DCB6F-661B-405D-84E0-FCEED25BB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564" y="725570"/>
            <a:ext cx="6842845" cy="50852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0409" y="913726"/>
            <a:ext cx="48405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Credit Transfer Systems Outcomes</a:t>
            </a:r>
          </a:p>
          <a:p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Establish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 detailed overview of users’ (HEI, students) needs 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Build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sustainable and user-friendly mobility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tools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Enhance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capacity on the use of online tool(s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Ensure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ownership of the platform and other mobility tools by main stakeholders 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Improve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approach of intra-ASEAN and EU-ASEAN student mobility among HEI, regional stakeholders and students</a:t>
            </a:r>
          </a:p>
        </p:txBody>
      </p:sp>
    </p:spTree>
    <p:extLst>
      <p:ext uri="{BB962C8B-B14F-4D97-AF65-F5344CB8AC3E}">
        <p14:creationId xmlns:p14="http://schemas.microsoft.com/office/powerpoint/2010/main" val="7277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0896"/>
            <a:ext cx="10972800" cy="801994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Result Area </a:t>
            </a:r>
            <a:r>
              <a:rPr lang="en-GB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3c: Intra-ASEAN Student Mobility Scholarship</a:t>
            </a:r>
            <a:endParaRPr lang="en-US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03C7D45-D78F-4135-B009-CF055E6A2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3820" y="912412"/>
            <a:ext cx="5628656" cy="4898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948" y="1002890"/>
            <a:ext cx="5751871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smtClean="0">
                <a:latin typeface="Arial" charset="0"/>
                <a:ea typeface="Arial" charset="0"/>
                <a:cs typeface="Arial" charset="0"/>
              </a:rPr>
              <a:t>SHARE Scholarship Outcomes </a:t>
            </a:r>
          </a:p>
          <a:p>
            <a:pPr>
              <a:spcBef>
                <a:spcPts val="600"/>
              </a:spcBef>
            </a:pPr>
            <a:endParaRPr lang="en-GB" sz="2000" b="1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Test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the outcomes of SHARE through a scholarship programme that addresses student mobility issues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The scholarship programme will provide direct feedback for further progress of other key result areas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Build on 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existing regional scholarship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initiatives: ASEAN (AUN-ACTS) and SEAMEO (AIMS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Contribute to the development of a pan-ASEAN, single-branded scholarship</a:t>
            </a:r>
            <a:endParaRPr lang="en-GB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12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759244"/>
              </p:ext>
            </p:extLst>
          </p:nvPr>
        </p:nvGraphicFramePr>
        <p:xfrm>
          <a:off x="1839861" y="1372554"/>
          <a:ext cx="8527026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129240-5A4A-4D3C-B42B-7CFC43BD4E0B}"/>
              </a:ext>
            </a:extLst>
          </p:cNvPr>
          <p:cNvSpPr txBox="1"/>
          <p:nvPr/>
        </p:nvSpPr>
        <p:spPr>
          <a:xfrm>
            <a:off x="2203188" y="459534"/>
            <a:ext cx="7341440" cy="461665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PARTICIPATING ASEAN UNIVERSITIES</a:t>
            </a:r>
          </a:p>
        </p:txBody>
      </p:sp>
    </p:spTree>
    <p:extLst>
      <p:ext uri="{BB962C8B-B14F-4D97-AF65-F5344CB8AC3E}">
        <p14:creationId xmlns:p14="http://schemas.microsoft.com/office/powerpoint/2010/main" val="120969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46160" y="1872634"/>
            <a:ext cx="7694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8248" y="1372557"/>
            <a:ext cx="7694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GB" sz="2200" dirty="0"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8248" y="4823063"/>
            <a:ext cx="18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defRPr/>
            </a:pPr>
            <a:endParaRPr lang="en-US" sz="2200" dirty="0">
              <a:latin typeface="+mj-lt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61527901"/>
              </p:ext>
            </p:extLst>
          </p:nvPr>
        </p:nvGraphicFramePr>
        <p:xfrm>
          <a:off x="1830139" y="1281289"/>
          <a:ext cx="8527026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129240-5A4A-4D3C-B42B-7CFC43BD4E0B}"/>
              </a:ext>
            </a:extLst>
          </p:cNvPr>
          <p:cNvSpPr txBox="1"/>
          <p:nvPr/>
        </p:nvSpPr>
        <p:spPr>
          <a:xfrm>
            <a:off x="2203188" y="459534"/>
            <a:ext cx="7341440" cy="461665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PARTICIPATING ASEAN UNIVERSITIES</a:t>
            </a:r>
          </a:p>
        </p:txBody>
      </p:sp>
    </p:spTree>
    <p:extLst>
      <p:ext uri="{BB962C8B-B14F-4D97-AF65-F5344CB8AC3E}">
        <p14:creationId xmlns:p14="http://schemas.microsoft.com/office/powerpoint/2010/main" val="117014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RE PPT London 0306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SHARE PPT London 030615.potx</Template>
  <TotalTime>10484</TotalTime>
  <Words>627</Words>
  <Application>Microsoft Macintosh PowerPoint</Application>
  <PresentationFormat>Widescreen</PresentationFormat>
  <Paragraphs>128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Helvetica</vt:lpstr>
      <vt:lpstr>Arial</vt:lpstr>
      <vt:lpstr>SHARE PPT London 030615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 Area 3ab: Credit Transfer System</vt:lpstr>
      <vt:lpstr>Result Area 3c: Intra-ASEAN Student Mobility Scholarship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UNION SUPPORT TO HIGHER EDUCATION IN THE ASEAN REGION</dc:title>
  <dc:creator>Anette, Nadya (Indonesia)</dc:creator>
  <cp:lastModifiedBy>Microsoft Office User</cp:lastModifiedBy>
  <cp:revision>286</cp:revision>
  <cp:lastPrinted>2015-05-28T07:13:48Z</cp:lastPrinted>
  <dcterms:created xsi:type="dcterms:W3CDTF">2015-05-13T13:29:50Z</dcterms:created>
  <dcterms:modified xsi:type="dcterms:W3CDTF">2020-09-29T15:20:35Z</dcterms:modified>
</cp:coreProperties>
</file>